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7.xml" ContentType="application/inkml+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5.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49.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2"/>
  </p:notesMasterIdLst>
  <p:sldIdLst>
    <p:sldId id="256" r:id="rId2"/>
    <p:sldId id="259" r:id="rId3"/>
    <p:sldId id="273" r:id="rId4"/>
    <p:sldId id="258" r:id="rId5"/>
    <p:sldId id="345" r:id="rId6"/>
    <p:sldId id="260" r:id="rId7"/>
    <p:sldId id="261" r:id="rId8"/>
    <p:sldId id="263" r:id="rId9"/>
    <p:sldId id="262" r:id="rId10"/>
    <p:sldId id="346" r:id="rId11"/>
    <p:sldId id="264" r:id="rId12"/>
    <p:sldId id="265" r:id="rId13"/>
    <p:sldId id="266" r:id="rId14"/>
    <p:sldId id="267" r:id="rId15"/>
    <p:sldId id="269" r:id="rId16"/>
    <p:sldId id="268" r:id="rId17"/>
    <p:sldId id="270" r:id="rId18"/>
    <p:sldId id="271" r:id="rId19"/>
    <p:sldId id="272" r:id="rId20"/>
    <p:sldId id="279" r:id="rId21"/>
    <p:sldId id="275" r:id="rId22"/>
    <p:sldId id="274" r:id="rId23"/>
    <p:sldId id="280" r:id="rId24"/>
    <p:sldId id="277" r:id="rId25"/>
    <p:sldId id="278" r:id="rId26"/>
    <p:sldId id="281" r:id="rId27"/>
    <p:sldId id="282" r:id="rId28"/>
    <p:sldId id="283" r:id="rId29"/>
    <p:sldId id="284" r:id="rId30"/>
    <p:sldId id="285" r:id="rId31"/>
    <p:sldId id="313" r:id="rId32"/>
    <p:sldId id="314" r:id="rId33"/>
    <p:sldId id="316" r:id="rId34"/>
    <p:sldId id="315" r:id="rId35"/>
    <p:sldId id="317" r:id="rId36"/>
    <p:sldId id="318" r:id="rId37"/>
    <p:sldId id="320" r:id="rId38"/>
    <p:sldId id="319" r:id="rId39"/>
    <p:sldId id="321" r:id="rId40"/>
    <p:sldId id="322" r:id="rId41"/>
    <p:sldId id="323" r:id="rId42"/>
    <p:sldId id="324" r:id="rId43"/>
    <p:sldId id="325" r:id="rId44"/>
    <p:sldId id="326" r:id="rId45"/>
    <p:sldId id="327" r:id="rId46"/>
    <p:sldId id="328" r:id="rId47"/>
    <p:sldId id="329" r:id="rId48"/>
    <p:sldId id="330" r:id="rId49"/>
    <p:sldId id="286" r:id="rId50"/>
    <p:sldId id="287" r:id="rId51"/>
    <p:sldId id="288" r:id="rId52"/>
    <p:sldId id="289" r:id="rId53"/>
    <p:sldId id="347" r:id="rId54"/>
    <p:sldId id="290" r:id="rId55"/>
    <p:sldId id="291" r:id="rId56"/>
    <p:sldId id="292" r:id="rId57"/>
    <p:sldId id="293" r:id="rId58"/>
    <p:sldId id="294" r:id="rId59"/>
    <p:sldId id="295" r:id="rId60"/>
    <p:sldId id="296" r:id="rId61"/>
    <p:sldId id="297" r:id="rId62"/>
    <p:sldId id="298" r:id="rId63"/>
    <p:sldId id="299" r:id="rId64"/>
    <p:sldId id="348" r:id="rId65"/>
    <p:sldId id="300" r:id="rId66"/>
    <p:sldId id="301" r:id="rId67"/>
    <p:sldId id="302" r:id="rId68"/>
    <p:sldId id="303" r:id="rId69"/>
    <p:sldId id="304" r:id="rId70"/>
    <p:sldId id="306" r:id="rId71"/>
    <p:sldId id="331" r:id="rId72"/>
    <p:sldId id="332" r:id="rId73"/>
    <p:sldId id="333" r:id="rId74"/>
    <p:sldId id="334" r:id="rId75"/>
    <p:sldId id="335" r:id="rId76"/>
    <p:sldId id="336" r:id="rId77"/>
    <p:sldId id="337" r:id="rId78"/>
    <p:sldId id="338" r:id="rId79"/>
    <p:sldId id="339" r:id="rId80"/>
    <p:sldId id="340" r:id="rId81"/>
    <p:sldId id="308" r:id="rId82"/>
    <p:sldId id="307" r:id="rId83"/>
    <p:sldId id="309" r:id="rId84"/>
    <p:sldId id="311" r:id="rId85"/>
    <p:sldId id="341" r:id="rId86"/>
    <p:sldId id="342" r:id="rId87"/>
    <p:sldId id="343" r:id="rId88"/>
    <p:sldId id="344" r:id="rId89"/>
    <p:sldId id="312" r:id="rId90"/>
    <p:sldId id="349"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9"/>
    <p:restoredTop sz="90047"/>
  </p:normalViewPr>
  <p:slideViewPr>
    <p:cSldViewPr snapToGrid="0" snapToObjects="1">
      <p:cViewPr varScale="1">
        <p:scale>
          <a:sx n="86" d="100"/>
          <a:sy n="86" d="100"/>
        </p:scale>
        <p:origin x="33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8:42.2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0 156,'52'0,"-10"0,-11 0,-4 0,11 0,-10 0,16 0,-16 0,25 0,-23 0,15 0,-19 0,20 0,-10 0,10 0,-8 0,-4 0,5 0,0 0,-6 0,20 0,-23 0,15 0,-19 0,1 0,3 0,-9 0,10 0,-10 0,4 0,-10 0,9 0,4 0,1 0,8 0,-10 0,-1 0,-5 0,9 0,-17 0,18-5,-17 4,5-3,0 0,12 2,-13-2,8 4,-13 0,-2 0,20 0,-17 0,18-4,-22 3,14-4,-8 5,9 0,-5 0,-1 0,1 0,-1 0,1 0,-5 0,3 0,1-4,1 3,10-4,-14 5,3 0,-5 0,10 0,3 0,4 0,-6 0,0-5,-4 4,4-4,1 5,7 0,-10-4,8 3,-11-3,1 4,4-4,0 3,2-4,0 5,3 0,-3 0,-1 0,0 0,-12-4,5 3,-4-3,4 4,6 0,-8-4,2 3,0-3,-3 4,5 0,9 0,-17 0,18 0,-17 0,12 0,4 0,-2 0,1 0,-14 0,-2 0,5 0,2 0,-1 0,4 0,-13 0,8 0,-4 0,9 0,-8 0,3 0,-5 0,2 0,9 0,-4 0,4 0,-5-4,-4 3,8-3,-12 4,23 0,-21 0,13 0,-13 0,14 0,-9 0,8-4,-17 3,4-8,10 4,-6 0,15-4,-21 8,13-4,-9 0,10 4,2-3,-1 4,5 0,-5 0,-4-4,8 3,-14-3,9 4,0 0,-4 0,10 0,-10 0,10 0,2 0,-5 0,4 0,-7 0,-9 0,14 0,-2 0,-4 0,12 0,-20 0,15 0,-10 0,9 0,-9 0,5 0,5 0,-8 4,9-3,-13 4,1-5,5 0,12 0,-13 0,30 0,-39 0,23 0,-4 0,-14 0,37 0,-37 0,19 0,-20 4,6-3,2 3,0-4,3 5,-9-4,10 4,-4-5,5 5,7-4,3 9,-7-9,5 4,-14-1,13-2,-5 2,4-4,1 0,-5 0,5 0,-7 0,6 0,-4 0,57 0,-46 0,33 0,-41 0,13 0,-5 0,23 0,-26 0,12 0,0 0,-5 0,5 0,-8 0,9 0,-24 0,27 0,-43 0,28 0,-21 0,10 0,0 0,7 0,-5 0,-1 0,4 0,-9 0,11 0,-7 0,0 5,7-4,-5 4,4-5,-6 0,14 0,-15 0,13 0,-17 0,-1 0,19 0,-21 0,27 0,-22 0,9 0,-6 0,1 0,-1 0,0 0,-10 0,14 0,-23 0,23 0,-25 0,13 0,1 0,-8 0,17 0,-18 0,4 0,-1 0,-5 0,6 0,-5 0,3 0,6 0,-6 0,5 0,-4 0,3 0,4 0,5 5,-10-4,10 4,-10-1,4-3,-10 4,3-5,1 0,-3 0,6 0,-12 0,8 0,-1 0,-2 0,6 0,-7 0,-1 0,8 0,-10 0,9 0,-6 0,0 0,7 0,-11 0,11 0,-7 0,0 0,7 0,-10 0,11 0,-9 0,1 0,7 0,-10 0,5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26.9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1 135,'61'0,"-9"0,-8 0,-1 0,-1 0,8 0,-7 0,17 0,-10 0,16 0,-10 0,7 0,-9 0,-2 0,-10 0,4 0,-6 0,-1 0,-4 0,-2 0,-6 0,0 0,-4 0,3 0,-3 0,4 0,0 0,-4 0,3 0,-8 0,3 0,1 0,-4 0,3 0,-4 0,-1 0,6 0,-4 0,3 0,1 0,-5 0,5 0,7-7,-10 5,10-5,-12 7,-1 0,6 0,-4 0,3 0,-4-4,4 3,-3-3,3 4,-4 0,4 0,-3-4,4 3,-6-2,1 3,0 0,-1 0,6 0,-4 0,3 0,-4 0,3 0,-3-4,3 3,-3-3,-1 4,1 0,0 0,-1 0,1 0,0 0,3 0,-3 0,-1 0,0 0,-4 0,5 0,0-4,-1 4,4-4,-2 4,-2 0,-1 0,-2 0,7 0,-3 0,3 0,-7 0,3 0,0-4,1 4,3-4,-3 4,-1 0,4 0,-2 0,2 0,-3 0,-1 0,1 0,-1 0,1 0,0 0,4 0,-3 0,3 0,-4 0,0 0,-1 0,1 0,4 0,-3 0,4 0,-1 0,-3 0,3 0,-4 0,0 0,-1 0,6 0,-4 0,3 0,-4 0,-1 0,1 0,0 0,-1 0,6 0,-4 0,8 0,4 0,-6 0,10 0,-16 0,3 0,0 0,-3 0,8 0,-8 0,8 0,-8 0,8 0,-8 0,8 0,-8 0,4 0,-1 0,-3 0,3 0,1 0,-4 0,3 0,-4 0,-1 0,13 0,-9 0,9 0,-13 0,1 0,0 0,-1 0,1 0,0 0,-1 0,4 0,-2 0,2 0,-4 0,1 0,0 0,-1 0,1 0,0 0,-1 0,1 0,0 0,3 0,-3 0,3 0,-3 0,-1 0,1 0,3 0,-2 0,2 0,-8 0,4 0,4 0,-6 0,9 0,-10 0,7 0,-3 0,-1 0,0 0,-4 0,8 0,-6 0,5 0,-7 0,8 0,-6 0,5 0,-7 0,5 0,0 0,-1 0,6 0,-4 0,3 0,-4 0,4 0,-3 0,3 0,-4 0,5-4,-5 3,5-3,-1 0,-3 3,3-3,1 4,-4 0,3 0,1 0,-5-4,15-2,-8-7,21-3,-24 6,16 0,-18 10,8 0,0 0,-4 0,3 4,-8 1,8 0,-3-1,-1-1,0-2,-6 3,6 0,-4-3,3 3,1 0,-5-3,5 3,-6-4,1 4,0-3,-1 6,4-6,-2 3,2 0,-3-4,-1 4,1-4,0 0,-1 4,1-3,-1 6,1-6,0 3,-1-4,1 0,3 0,-6 0,4 3,-5-2,7 3,-2-4,-2 0,-1 0,-2 0,3 0,1 0,0 0,-1 0,1 0,4 0,2 0,0 0,3 0,-8 0,8 0,-8 0,8 0,-8 0,8 0,-4 0,6 0,-1 0,1 0,-6 0,4 0,-8 0,8 0,-3 0,0 0,-2 4,0-3,-3 2,4-3,-6 0,1 0,0 0,4 0,-3 0,8 0,-8 0,8 0,-3 0,4 0,0 0,1 0,-1 0,1 0,-1 0,6 0,-4 0,9 0,-9 0,9 0,-4 0,6 0,0 0,12 0,-9 0,3 0,-13 0,-5 0,-1 0,-4 0,3 0,-8 0,8 0,-8 0,8 0,-4 0,1 0,3 0,-3 0,4 0,1 0,-1 0,0 0,1 0,-1 0,-4 0,3 0,4 0,-1 0,1 0,-9 0,-4 0,0 0,-1 0,1 0,0 0,-1 0,4 0,-2 0,-2 0,3 0,-7 0,8 0,0 0,-7 0,9 0,-12 0,12 0,-9 0,7 0,-5 0,1 0,-1 0,2 0,-2 0,2 0,-2 0,1 0,0 0,4 0,-2 0,2 0,-4 0,1 0,0 0,-1 0,1 0,3 0,-7 0,6 0,-7 0,5 0,1 0,-4 0,3 0,-2 0,1 0,3 0,-4-3,0 2,0-2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31.2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0 105,'51'0,"14"0,-33 0,14 0,-6 0,2 0,5 0,20 0,-27 0,40 0,-28 0,7 0,-1 0,-16 0,12 0,0 0,-1 0,-5 0,-2 0,-6 0,6 0,-10 0,8 0,-3 0,0 0,11 0,-4 0,6 0,0 0,0 0,-1 0,-5 0,4-5,-10 4,4-9,0 9,-5-8,5 8,6-8,-9 8,9-8,-18 8,5-3,-11 0,11 3,-11-3,11 4,-10 0,3-5,1 4,-4-3,10 4,-11 0,5 0,0 0,-4 0,4 0,-6 0,0-4,1 3,5-3,-4 4,16 0,-15 0,10 0,-13 0,0 0,1 0,-1 0,0 0,1 0,-1 0,0 0,1 0,-1 0,1 0,-1 0,0 0,1 0,5 0,-5 0,5 0,-5 0,5 0,-5 0,5 0,7 0,-4 0,5 0,-9 0,-4 0,-1 0,1 0,-1 0,0 0,1 0,-1 0,0 0,-4 0,3 0,-8 0,8 0,-3 4,-1-3,5 3,-5-4,6 0,-1 0,0 0,-4 0,15 0,-7 0,10 0,-8 0,-5 0,-1 0,0 0,1 0,5 0,-5 0,5 0,0 0,-4 0,9 0,-9 0,10 0,-11 0,11 0,-11 0,11 0,-10 0,9 5,-9-4,4 7,12-2,-18-1,17-1,-22-4,1 0,3 0,-8 0,3 0,-4 0,0 0,-1 0,1 0,3 0,-3 0,3 0,-3 0,-4 0,10 0,-13 0,9-3,-5-8,-4-3,4-1,-2 3,5 8,25 0,-10 4,26 0,-16 0,12 0,-1 5,8 1,-5 5,4-5,1 4,-5-9,-2 9,-1-9,-12 8,5-8,-6 3,-6-4,-1 4,-6-3,1 3,-1-4,0 4,1-3,-1 3,-4-4,3 4,-3-3,-1 7,4-7,-3 3,0-1,-2-2,8 7,-10-7,15 2,-11-3,-1 0,10 0,-8 5,9-4,0 3,-4-4,9 0,-4 4,6-3,-6 3,5-4,-5 5,0-4,-1 3,0 1,1-4,1 3,3-4,-4 0,6 0,24 0,-12 0,26 0,-22 0,5 0,-8 0,8 0,-5 0,5 0,-8 0,1 0,-6 0,-2 0,0 0,-10 0,8 0,-9 0,-1 0,4 0,-3 0,-1 0,4 0,-9 0,10 0,1 0,2 0,-1 0,-8 0,0 0,-5 0,11 0,-10 0,9 0,-9 0,9 0,-4 0,1 0,3 0,-4 0,6 0,0 0,6 0,-5 0,12 0,-12 0,11-4,-4 2,-1-2,23-1,-24 3,18-7,-30 8,5-3,-11 0,5 3,-5-4,-1 5,0 0,1-4,-6 3,5-3,-10 4,5 0,-1-4,-7 3,6-3,-7 4,4-4,-1 3,1-3,3 4,-7 0,10 0,-14 0,13 0,-9 0,3 0,-5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33.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8,'54'0,"-10"0,-17 0,-10 0,5 0,-1 0,2 0,-1 0,0 0,5 0,-8 0,13 0,-10 0,11 0,-4 0,9 0,-3 0,-1 0,-1 0,0 0,-5 0,11 0,-10 0,4 0,-6 0,6 0,-9 0,7 0,-8 0,0 0,3 0,-8 0,3 0,-4 0,-1 0,4 0,-6 0,5 0,-7 0,3 0,4 0,-7 0,6 0,-3 0,1-3,2 2,-3-3,0 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37.9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1,'64'0,"-7"0,10 0,-22 0,45 0,-49 0,48 0,-43 0,37 0,-19 0,6 0,-9 0,0 0,1 0,1 0,-2 0,-7 0,-7 0,-1 0,-6 0,0 0,0 0,-6 0,4 0,-9 0,4 0,-6 0,1 0,-1 0,0 0,1 0,-1 0,-4 0,-2 0,1 0,-5 0,5 0,-5 0,-1 0,1 0,3 0,-3 0,-1 0,3 0,-6 0,6 0,-4 0,0 0,0 0,0 0,0 0,0 0,0 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51.31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48,'50'0,"-1"0,-27 0,6 0,-1 0,6 0,1 0,1 0,3 0,3 0,-6 0,10 0,-16 0,4 0,-6 0,6 0,-4 0,4 0,-6 0,0 0,1 0,-1 0,0 0,1 0,-1-5,1 4,-1-3,-4 4,3 0,-4 0,1 0,3 0,-8 0,8 0,-3 0,-1 0,5 0,-5 0,1 0,3 0,-8 0,3 0,1 0,-5 0,10 0,-10 0,5 0,-1 0,-3 0,4 0,2 0,-6 0,6 0,-7 0,-1 0,4 0,-2 0,2 0,-7 0,2 0,4 0,-4 0,10-3,-15 2,8-2,-3-1,-2 3,8-2,-9 3,3-3,3 2,-6-3,7 4,-4-3,0 2,0-6,0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54.04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0,'70'0,"-6"0,-18 0,9 0,15 0,1 0,6 0,0 0,3 0,-15 0,17 0,1 0,-12 0,20 0,-35 0,14 0,-8 0,6 0,-12 0,4 0,-12 0,4 0,-10 0,4 0,0 0,-5 0,5 0,-6 0,6 0,-5 0,5 0,-6 0,0 0,0 0,0 0,-6 0,4 0,-3 0,-1 5,10-4,-13 3,13-4,-9 0,11 0,-5 0,5 0,-6 0,6 0,19 0,-13 0,12 0,-18 0,-5 0,5 0,-6 0,0 0,0 0,-6 0,5 0,-5 0,12 0,-10 0,8 0,-9 0,4 0,7 0,-4 0,4 0,0 0,-5 0,29 0,-24 0,18 0,-24 0,-1 0,-4 0,3 0,-4 0,1 0,3 0,-9 0,4 0,-6 0,0 0,6 0,-9 0,13 0,-13 0,9 0,-5 0,-1 0,0 0,1 0,-1 0,13 0,-10 0,10 0,-13 0,-4 0,3 0,-8 0,3 0,-4 0,-1 0,1 0,0 3,-1-2,4 3,-2-4,-2 0,3 4,-6-3,6 2,1-3,-7 0,5 0,-5 0,2 0,5 0,-8 0,7 0,-4 0,1 0,3 0,-3 0,-1 0,0 0,0 0,0 0,0 0,0 0,0 0,0 0,0 0,0 0,0 0,0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2:56.20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80,'54'0,"-3"0,-16 0,2 0,21 0,-14 0,15 0,3 0,1 0,-1 0,-4 0,-5 0,7 0,1 0,-9 0,-1 0,-10 0,1 0,0-6,-8 4,6-4,-12 6,12 0,-13-6,6 5,-1-5,-5 6,6-6,-7 5,-7-5,5 6,-5 0,6 0,1-6,-1 5,1-5,-1 6,0 0,8 0,-6 0,6 0,-8 0,1 0,-1 0,1 0,-1 0,0 0,1 0,-1 0,19-6,-6 4,7-4,-5 6,-12 0,12 0,-13-6,13 5,-13-5,13 6,-13 0,13 0,-13 0,13 0,-12 0,4 0,1 0,-6 0,13 0,-13 0,13 0,-12 0,4 0,-6 0,4 0,-3 0,-3 0,0 0,-5 0,7 0,-1 0,0 0,1 0,-1 0,-5 0,3 0,-3 0,-1 0,5 0,-11 0,11 0,-11 0,11 0,-11 0,10 0,-3 0,-1 0,5 0,-5 0,6 0,12 0,-15 0,13 0,-15 0,5 0,0 0,1 0,-7 0,5 0,-11 0,11 0,-11 0,4 0,6 0,-8 0,7 0,-10 0,4 0,2 0,0 0,-1 0,-1 0,-3 0,9 0,-9 0,3 0,1 0,-4 0,8 0,-8 0,4 0,-1 0,-3 0,9 0,-10 0,5 0,0 0,-5 0,10 0,-9 0,3 0,1 0,-4 0,3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04.3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12,'72'0,"-10"0,-20 0,-6 0,23 0,-15 0,14 0,-21 0,20 0,-12 0,16 0,-9 0,-2 0,-8 0,8 0,-13 0,11 0,-13 0,-1 0,-1 0,-8 0,-6 0,-1 0,0 0,-5 0,10 0,-11 0,5 0,0 0,-5 0,10 0,-9 0,3 0,1 0,-4 0,8 0,-8 0,4 0,-1-5,-3 4,4-5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05.7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1,'56'0,"-3"0,-3 0,-6 0,15 0,-7 0,0 0,7 0,-7 0,0 0,-1 0,-1 0,-13 0,11 0,-21 0,13 0,-13 0,13 0,-12 0,11 0,-11 0,12 0,-13 0,13 0,-6 0,8 0,0 0,-8 0,6 0,-12 0,12 0,-19 0,10 0,-12 0,0 0,5 0,-11 0,5 0,-2 0,-3 0,9 0,-9 0,3 0,1 0,-4 0,8 0,-8 0,4 0,-1 0,-3 0,4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07.5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0,'53'0,"-2"0,-9 0,0 0,18 0,-14 0,31 0,-22 0,25 0,-7 0,9 0,-10 0,-1 0,-11 0,1 0,0 0,-9 0,7 0,-15 0,6 0,-16 0,6 0,-12 0,12 0,-13 0,6 0,-14 0,5 0,-11 0,4 0,0 0,-4 0,8 0,-8 0,4 0,-1 0,-3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8:44.8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1,'67'0,"3"0,-20 0,-6 0,32 0,-32 0,19 0,18 0,-32 0,2 0,2 0,9 0,29 0,-32 0,17 0,-24 0,37 0,-29 0,11 0,-8 0,-19 0,24 0,-11 0,-5 0,9 0,-6 0,-11 0,17 0,-21 0,7 0,0 0,-7 0,5 0,-4 0,6 0,-1 0,-5 0,-3 0,-11 0,10 0,-19 0,18 0,-20 0,24 0,-17 0,16 0,-6 0,1 0,-1 0,5 0,-10 0,11 0,-18 0,3 0,-14 0,9 0,-4 0,4 0,-4 0,3 0,-3 0,0 0,3 0,-4 0,5 0,-1 4,-5-3,0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09.9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1,'46'0,"11"0,-12 0,0 0,22 0,-20 0,33 0,-17 0,7 0,11 0,-23 0,30 0,-24 0,9 0,-3 0,-9 0,-1 0,-7 0,-3 0,-16 0,6 0,-12 0,4 0,-6 0,-1 0,1 0,-7 0,5 5,-11-3,11 3,-11-5,4 0,0 0,-4 0,15 0,-14 5,15-3,-10 3,0-5,5 0,-5 0,7 0,-7 0,5 0,-11 0,11 5,-11-3,4 4,0-6,-4 0,9 0,-10 0,5 0,-1 0,-3 0,9 0,-9 0,3 0,1 0,-4 0,8 0,-8 0,4 0,-1 0,-3 0,9 5,-9-4,3 4,1-5,-4 0,8 5,-8-4,4 5,-6-6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13.0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70,'70'0,"3"0,-21 0,19 0,-17 0,24 0,-14 0,18 0,-17 0,12 0,-22 0,25 0,-17 0,-1 0,-4 0,-5 0,-1 0,7 0,-16 0,8 0,-1 0,-6 0,14-7,-5 6,-1-6,7 7,-15-7,14 6,-14-5,6-1,-8 6,-7-6,-3 7,-6 0,-1 0,1 0,-1-5,0 3,1-3,4 5,-3 0,4 0,1 0,-5 0,6 0,-7 0,6 0,-5 0,13 0,-12 0,4-6,-6 4,-1-3,1 5,-1 0,0 0,1 0,-1 0,1 0,-7 0,5 0,-5 0,6 0,6 0,-11 0,9 0,-16 0,5 0,-1 0,-5 0,11 0,-10 0,5 0,-1 0,-5 0,10 0,-9 0,3 0,1 0,-4 0,8 0,-8 0,4 0,-1 0,-3 0,9 0,-9 0,3 0,1 0,-4 0,8 0,-8 0,4 0,-1 0,-3 0,9 0,-10 0,5 0,0 0,-5 0,5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19.5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1 110,'46'0,"-4"0,-10 0,3 0,7 0,-1 0,-12 0,18 0,-17 0,20 0,-8 0,0 0,8 0,-6 0,14 0,-14 0,7 0,-1 0,-6 0,-1 0,-11 0,1 0,-6 0,0 0,-3 0,-5 0,6 0,-6 0,13 0,-18 0,18 0,-13 0,6 0,-6 0,5 0,-5 0,1 0,4 0,-11 0,10 0,-3 0,5 0,-6 0,12 0,-9 0,10 0,-6 0,6 0,-4 0,12 0,-13-5,13 3,-6-3,1 5,16 0,-21 0,14 0,-19 0,8-7,-6 6,13-6,-12 7,4 0,1 0,-6 0,6 0,-1 0,-4 0,4 0,1-6,-6 5,13-6,-12 7,11 0,-4 0,7-6,11 5,-9-6,10 1,-13 4,1-4,-7 6,5 0,-13 0,13-6,-13 4,13-4,-13 6,13 0,-5 0,6 0,-6 0,5 0,-6 0,8-6,0 4,-8-4,6 6,-12-6,12 5,-2-5,-2 6,0 0,-10 0,-7 0,5 0,-5 0,6 0,1 0,-1 0,1 0,-1 0,1 0,-1 0,0 0,1 0,-1 0,1 0,-1 0,0 0,8 0,-6 0,6 0,-8 0,19 0,-6 0,8 0,-14 0,-6 0,6 0,-4 0,4 0,1 0,-6 0,13 0,-5 0,-1 0,6 0,-5 0,6 0,1 0,0 0,0 0,-1 0,-6 0,5 0,-6 0,1 0,16 0,-13 0,7 0,-5 0,-12 0,4 0,1 0,-6 0,6 0,-8 0,1 0,-1 0,0 0,-5 0,4 0,-5 0,6 0,1 0,-1 0,8 0,-6 0,6 0,-8 0,8 0,5 0,-2 0,8 0,-17 0,6 0,-8 0,0 0,1 0,-1 0,1 0,-1 0,1 0,-1 0,-6 0,5 0,-5 0,7 0,-7 0,5 0,-5 0,0 0,5 0,-11 0,5 0,5 0,-9 0,9 0,-12 0,6 0,1 0,0 0,-2 0,1 0,-5 0,10 0,-9 0,4 0,-1 0,-3 0,9 0,-10 0,5 0,0 0,-5 0,10 0,-9 0,3 0,2 0,-5 0,10 0,-10 0,9 0,-9 0,11 0,-4 0,5 0,0 0,-5 0,3 0,-3 0,5 0,1 0,-7 0,5 0,-11 0,4 0,0 0,-4 0,8 0,-8 0,4 0,-1 0,-3 0,9 0,-9 0,3 0,-4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25.9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53,'48'0,"6"0,-33 0,19 0,3 0,-7 0,21 0,-20 0,21 0,-14 0,6 0,1 0,10 0,3 0,6 0,-9 0,-1 0,1 0,0 0,-9 0,-2 0,-8 0,0 0,0 0,-8 0,6 0,-5 0,6 0,-6 0,5 0,-6 0,1 0,-2 0,-8 0,0 0,1 0,-1 0,-6 0,5 0,-4 0,5 0,0 0,1 0,-1 0,1 0,-1 0,8 0,-6 0,6 0,-8 0,0 0,1 0,-1 0,8 0,-6 0,13 0,-13 0,32 0,-27 0,26 0,-23 0,7 0,-1-6,1 4,0-4,0 6,0 0,-1 0,1 0,0-6,0 4,-8-4,6 6,-13 0,13 0,-5 0,-1 0,6 0,-13 0,13 0,-5 0,7 0,-8 0,25 0,-27 0,26 0,-23 0,-1 0,6 0,-13 0,13 0,-12 0,11 0,-11 0,4 0,-6 0,-1 0,1 0,-1 0,0 0,1 0,-1 0,1 0,-1 0,1 0,-1 0,0 0,12 0,-1 0,2 0,2 0,-13 0,6 0,0 0,-6 0,6 0,-8 0,0 0,1 0,-1 0,1 0,-1 0,0 0,-5 0,4 0,-5 0,0 0,5 0,-5 0,0 0,5 0,-11 0,11 0,0 0,3 0,4 0,-12 0,12 0,-16 0,16 0,-12 0,14 0,-6 0,6 0,-8 0,8 0,-6 0,6 0,-8 0,8 0,-6 0,13 0,-13 0,13 0,-5 0,18 0,-8 0,0 0,-5 0,-12 0,4 0,1 0,-6 0,6 0,-8 0,1 0,-1 0,0 0,8 0,-6 0,6 0,-8 0,1 0,-1 0,1 0,-1 0,-6 0,5 0,-5 0,6 0,0 0,-7 0,0 0,-1 0,-4 0,11 0,-11 0,11 0,-11 0,11 0,-11 0,11 0,-5 0,0 0,5 0,-4 0,5 0,0 0,1 0,-1 0,1 0,4 0,-3 0,3 0,-4 0,-7 0,5 0,-5 0,0 0,5 0,-11 0,11-6,-11 5,11-5,-5 6,0 0,5 0,-11-5,11 4,-11-4,5 5,-1 0,-5 0,10 0,-9 0,3 0,1 0,-4 0,8 0,-8 0,4 0,-1 0,-3 0,9 0,-9 0,3 0,1 0,-4 0,3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3:30.06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30,'51'0,"-5"0,-21 0,0 0,1 0,7 0,1 0,8 0,0 0,-1 0,1 0,0 0,8 0,2 0,9 0,0 0,0 0,9 0,3 0,9 0,-10 0,19 0,-25 0,24 0,-17 0,-1 0,-1 0,-11 0,1 0,0 0,-9 0,7 0,-7 0,0 0,7 0,-15 0,6 0,0-7,-6 5,6-4,-15 6,5-7,-13 6,11-6,-11 7,-3 0,-6 0,-7 0,7 0,0 0,1 0,-3 0,1 0,-4 0,9 0,-10 0,5 0,-1 0,-3 0,9 0,-9 0,3 0,1 0,-4 0,3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08:20.5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1 121,'57'0,"-6"0,-32 0,5 0,-5 0,7 0,-7 0,12 0,-10 0,12 0,-8 0,1 0,6 0,-4 0,11 0,-11 0,12 0,-13 0,13 0,-13 0,13 0,-13 0,13 0,-13 0,6 0,0 0,-6 0,6 0,-1 0,-4 0,4 0,1 0,-6 0,6 0,-8 0,1 0,-1 0,1 0,-1 0,-6 0,5 0,-11 0,11 0,-11 0,5 0,5 0,-9 0,9 0,-6 0,-4 0,11 0,-11 0,11 0,-5 0,1 0,-3 0,1 0,-5 0,10 0,-4 0,5 0,-5 0,5 0,-5 0,7 0,-1 0,1 0,-1 0,8 0,-6 0,13 0,-6 0,1 0,-2 0,-1 0,-5 0,6 0,-14 0,5 0,-11 0,11 0,-11 0,11 0,-5 0,7 0,-1 0,1 0,-1 0,0 0,1 0,-1 0,1 0,-1 0,0 0,-5 0,4 0,-11 0,16 0,-9 0,4 0,0 0,-11 0,5 0,0 0,-5 0,9 0,-3 0,0 0,-2 0,0 0,-4 0,9 0,-9 0,5 0,5 0,-9 0,9 0,-5 0,1 0,0 0,5 0,-5 0,7 0,-1 0,0-6,1 5,-1-5,1 6,-1 0,0 0,1 0,-7 0,5 0,-5 0,0 0,5 0,-4 0,-1 0,-2 0,1 0,-5-5,5 4,-2-5,-3 6,9 0,-9 0,3 0,1 0,-4 0,8 0,-8 0,4 0,-1 0,-3 0,9 0,-10-5,5 4,0-4,-5 5,10 0,-3 0,-1 0,0 0,-1 0,-5 0,10 0,-9 0,3 0,1 0,-4 0,8 0,-8 0,4 0,-1 0,-3 0,9 0,-9 0,3 0,1 0,-4 0,8 0,-8 0,4 0,-1 0,-3 0,9 0,-10 0,5 0,1 0,-5 0,16 0,-15 0,9 0,-6 0,3 0,-1 0,5 0,-11 0,11 0,-5 0,6 0,1 0,-7 0,5 0,-5 0,6 0,-5 0,4 0,-11 0,10 0,-10-6,11 5,-11-4,5 5,5 0,-9 0,9 0,-12-5,6 4,1-5,0 6,-2 0,1 0,-4 0,8 0,-8 0,4 0,-1-5,-3 4,9-4,-9 5,3 0,1-6,-4 5,8-4,-8 5,4 0,0-11,-4 3,10-5,3 8,2 5,4 0,-6 0,-1 0,1 5,-7-3,5 9,-11-9,4 8,1-8,-5 3,5-5,-2 5,-3-4,4 9,-1-8,-3 8,4-9,6 4,-9-5,9 5,-12-3,7 3,-5-5,5 0,-2 5,-3-4,9 4,-10 0,5-4,0 5,-5-6,10 5,-3-4,-1 4,0 0,-7-4,6 5,7-1,-5-3,4 3,-5-5,-5 5,11-3,-11 3,4-5,1 5,-5-3,11 3,-5-5,0 6,5-5,-11 4,11-5,-5 6,1-5,4 10,-5-9,0 3,5-5,-11 5,11-3,-11 3,11-5,-11 0,11 0,-5 0,6 0,1 0,6 0,-4 0,11 0,-11 0,4 0,1 0,-6 0,0 0,-3 0,-5 0,0 0,5 0,-11 0,11 0,-5 0,7 0,4 0,-3 0,3 0,-4 0,-7 0,5 0,-11 0,11 0,-11 0,11 0,-11 0,10 0,-9 0,9 0,-10 0,11 0,-11 0,11 0,-11 0,11 0,-11 0,11 0,-11 0,5 0,4 0,-7 0,14 0,-16 0,11 0,-11 0,11-6,-5 5,0-5,5 6,-11 0,11 0,-11 0,11 0,-5 0,0-5,5 3,-5-3,7 5,-1 0,0 0,1 0,7-6,-6 4,24-4,-14 6,9 0,-6-6,-5 4,-1-4,6 6,-5 0,-1 0,-1 0,-8 0,1 0,-7 0,5 0,-11 0,4 0,1 0,-5 0,10 0,-10 0,3 0,1 0,-4 0,8 0,-8 0,4 0,-1 0,-3 0,9 0,-9 0,3 0,2 0,-5 0,10 0,-11 0,11 0,-10 0,5 0,-2 0,-3 0,9 0,-9 0,3 0,7 0,-2 0,3 0,0 0,-11 0,11 0,-11 0,11 0,-5 0,0 0,5 0,-11 0,11 0,-11 0,11 0,-11 0,4 0,6 0,-8 0,14 0,-16 0,4 0,1 0,1 0,7 0,-7 0,5 0,-11 0,11 0,-11 0,4 0,1 0,-5 0,10 0,-10 0,3 0,1 0,-5 0,10 0,-9 0,4 0,0 0,-4 0,10 0,-10 0,10 0,-10 0,10 0,-10 0,5 0,5 0,-9 0,9 0,-11 0,5 0,8 0,1 0,5 0,-12 0,5 0,-5 0,6 0,-5 0,4 0,-5 0,6 0,1 0,-1 0,0 0,1 0,-7 0,5 0,-5 0,7 0,-7 0,5 0,-11 0,4 0,1 0,1 0,1 0,3 0,-10 0,5 0,0 0,-5 0,10 0,-11 0,5 0,1 0,-5 0,11 0,-11 0,4 0,1 0,-5 0,16 0,-15 0,9 0,-11 0,5 0,8 0,1 0,-1 0,-2 0,-3 0,-1 0,5 0,-11 0,11 0,-11 0,11 0,-11 0,10 0,-10 0,11 0,-11 0,11 0,-5 0,7 0,-1 0,1 0,-1 0,1 0,6 0,-5-6,6 5,-7-5,-1 6,0 0,-5 0,3 0,-9 0,21 0,-19 0,19 0,-16 0,6 0,1 0,-1 0,1 0,-1 0,-6 0,-1 0,-1 0,1 0,1-5,-2 4,0-4,-4 5,9 0,-9 0,5 0,0 0,-5 0,11 0,-11 0,11-6,-11 4,4-3,1 5,-5 0,11 0,-11 0,5 0,4-5,-7 3,8-3,-12 5,6 0,0 0,1 0,-1 0,0 0,-5 0,10 0,-9 0,3 0,7 0,37-34,-13 26,35-26,-38 34,7 0,-10 0,10 0,-8 0,0 0,-3 0,-12 6,4-5,-6 5,-7-6,5 5,-11-3,4 4,6-6,-8 0,7 0,-10 0,4 0,2 0,0 0,-1 0,-1 0,3 0,-1 0,0 0,-1 0,-5 0,16 0,-13 0,14 0,-16 5,11-4,-5 4,0-5,5 0,-5 0,6 0,1 0,-1 0,1 0,-1 0,1 0,-1 0,0 6,1-5,-7 5,5-6,-11 0,11 0,-11 5,11-4,-11 4,4-5,1 0,-5 0,11 0,-5 0,0 5,5-3,-4 3,-1-5,5 0,-5 0,6 0,1 5,-1-3,1 3,-1-5,0 0,6 0,-11 0,3 0,-11 0,5 0,1 0,8 0,-8 0,6 0,-11 0,10 6,-9-5,3 5,1-6,-5 0,10 0,-11 0,5 0,0 0,-5 0,10 0,-9 0,10 0,-10 0,4 0,1 0,-5 0,10 0,-4 0,-1 0,6 0,-11 0,11 0,-11 0,4 0,1 0,-5 0,11 0,-11 0,5 0,-1 0,-4 0,11 0,-11 0,11 0,-5 0,7 0,-1 0,1 0,-1 0,-6 0,5 0,-5 0,1 0,4 0,-11 0,10 0,-10 0,11 0,-11 0,5 0,0 0,-5 0,10 0,-11 0,5 0,-1 0,-3 0,10 0,-10 0,5 0,5 0,-9 0,15 0,-10 0,0 0,5 0,-5 0,7 0,-1 0,1 0,-1 0,-6 0,5 0,-5 0,1 0,3 0,-10 0,11 0,-11 0,5 0,-1 0,-5 0,10 0,-9 0,3 0,1 0,-4 0,9 0,-10 0,5 0,6 0,-9 0,15 0,-16 0,11 0,-11 0,5 0,-1 0,-4 0,10 0,-10 0,3 0,1 0,-4 0,8 0,-8 0,4 0,-1 0,-3 0,9 0,-9 0,3 0,7 0,-9 0,9 0,-11 0,4 0,2 0,0 0,-1 0,-1 0,-3 0,9 0,-10 0,5 0,0 0,2 0,-1 0,-1 0,0 0,-4 0,8 0,-8 0,4 0,-1 0,-3 0,9 0,-9 0,3 0,1 0,-4 0,8 0,-8 0,4 0,5 0,-7 0,7 0,-4 0,-5 0,10 0,-10 0,3 0,1 0,-4 0,8 0,-8 0,4 0,-1 0,-3 0,9 0,-9 0,3 0,1 0,-4 0,8 0,-8 0,4 0,-1 0,-3 0,9 0,-10 0,5 0,-5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08:38.9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12,'44'0,"-7"0,-20 0,-3 0,8 0,-9 0,4 0,-1 0,-3 0,9 0,-10 0,5 0,0 0,-5 0,10 0,-9 0,4 0,-1 0,-3 0,9 0,-10 0,5 0,0 0,-5 0,10 0,-9 0,3 0,1 0,-4 0,8 0,-8 0,4 0,-1 0,-3 0,9 0,-9 0,3 0,1 0,-4 0,8 0,-8 0,4 0,-1 0,-3 0,9 0,-10 0,5 0,0 0,-5 0,10 0,-9 0,3 0,1 0,-4 0,9 0,-10 0,5 0,-1 0,-3 0,9 0,-9 0,3 0,1 0,-4 0,8 0,-8 0,4 0,-1-5,3 3,-1-3,0 5,0 0,-5 0,11 0,-11 0,11 0,-11 0,4 0,6 0,-9 0,9 0,-11 0,4 0,2 0,0 0,-1 0,-1 0,-3 0,9 0,-10 0,5 0,0 0,-5 0,10 0,-9 0,3 0,1 0,-4 0,8 0,-8 0,4 0,-1 0,-3 0,9 0,-9 0,3 0,1 0,-4 0,8 0,-8 0,4 0,-1 0,-3 0,9 0,-10 0,5 0,0 0,-5 0,10 0,-9 0,3 0,1 0,-4 0,9 0,-10 0,5 0,0 0,-5 0,10 0,-4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08:56.0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17,'61'0,"-12"0,-9 0,3 0,1 0,6 0,1 0,-15 0,21 0,-20 0,13 0,0 0,-6 0,15 0,-15 0,14 0,-14 0,6 0,-8 0,-7 0,-3 0,-6 0,-1 0,0 0,1 0,-1 0,1 0,-1 0,1 0,-1 0,0 0,1 0,-1 0,1 0,-1 0,0 0,1 0,-1 0,1 0,-1 0,1 0,-1 0,0 0,1 0,-1 0,1 0,-1 0,0 0,1 0,-1 0,1 0,-7 0,16 0,-6 0,10 0,-6 0,-1 0,-5 0,6 0,0 0,-6 0,6 0,-8 0,1 0,-1 0,0 0,1 0,-1 0,-6 0,5 0,-4 0,-1 0,-2 0,6 0,-8 0,14 0,-10 0,22 0,13-7,10 5,-3-5,-2 7,-7 0,9 0,0 0,0 0,-1 0,1 6,-9 2,-1 0,-10 5,1-12,0 12,-8-12,6 12,-12-12,12 12,-13-12,6 5,-1-6,-5 6,6-5,-14 5,5-6,-11 0,5 0,-1 5,-5-4,10 5,-9-6,3 5,2-4,1 4,1-5,3 0,-3 6,5-5,0 5,-5-6,4 0,-11 0,10 0,-10 0,11 0,-11 0,11 0,-5 0,1 0,4 0,-11 0,10 0,-3 0,-1 0,5 0,-5 0,6 0,-5 0,3 0,-3 0,5 0,8 0,-12 0,10 0,-12 0,7 0,-1 0,0 0,-5 0,4 0,-5 0,6 0,1 0,-1 0,0 0,1 0,7 0,-6 0,5 0,1 0,-6 0,6 0,11 0,-14 0,14 0,-11 0,-6 0,13 0,-13 0,13 0,-5 0,-1 0,6 0,-13 0,6 0,-8 0,8 0,-6 0,6 0,-8 0,1 0,-1 0,1 0,-1 0,8 0,-6 0,6 0,-1 0,14 0,-1 0,16 0,-17 0,6 0,1 0,-8 0,16 0,-7 0,1 0,-3 0,-8 0,0 0,-1 0,1 0,0 0,0 0,-1 0,1 0,0 0,8 0,-6 0,42 0,-36 0,28 0,-28 0,-6 0,6 0,-16 0,6 0,-5 0,7 0,8 0,-6 0,6 0,0 0,-6 0,6 0,-8 0,0 0,-8 0,-1 0,-8 0,1 0,10 0,-7 0,7 0,-10 0,7 0,-6 0,5 0,1 0,-6 0,6 0,-14 0,5 0,-5 0,7 0,-1 0,1 0,-1 0,0 0,8 0,2 0,-1 0,6 0,-5 0,-1 0,25 0,-20 0,21 0,-18 0,-8 0,6 0,-5 0,7 0,-8 0,6 0,-13 0,6 0,-8 0,1 0,-1 0,1 0,-1 0,0 0,1 0,-7 0,5 0,-5 0,7 0,-1 0,6 0,-11 0,3 0,-5 0,1 0,0 0,5 0,-11 0,11 0,-5 0,6 0,1 0,-1 0,-6 0,5 0,-11 0,11 0,-5 0,1 0,4 0,-11 0,10 0,2 0,1 0,-1 0,-8 0,-5 0,6 0,0 0,7 0,-7 0,0 0,-1 0,-4 0,5 5,-1-4,-5 4,5 0,0-3,-5 3,10-5,-9 0,3 0,1 0,-4 0,9 0,-10 0,5 0,-1 0,2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09:06.7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1 128,'58'0,"-3"0,-13 0,-1 0,19 0,-5 0,15 0,0 0,3 0,0 0,-3 0,-9 0,-1 0,-7 0,5 0,-14 0,15 0,-7 0,9 0,9 0,-7 0,17 0,-7 0,9 0,-9 0,-3 0,-9 0,-9 0,-2 0,-8 0,-8-6,-1 5,-8-5,1 6,-1 0,1 0,-1 0,1 0,-1 0,0 0,1 0,-1 0,8 0,-6 0,6 0,-8 0,1 0,6 0,-4 0,4 0,-6 0,25 0,-12 0,21 0,-18 0,0 0,0 0,8 0,-13 0,11 0,-14 0,8 0,0 0,-8 0,6 0,-12 0,12 0,-13 0,13 0,-13 0,6 0,-8 0,1 0,-1 0,8 0,5 0,-9 0,7 0,-17 0,6 0,1 0,-1 0,1 0,-1 0,0 0,1 0,-1 0,8 0,-6 0,6 0,-14 0,5 0,-5 0,0 0,5 0,-11 0,11 0,-11 0,5 0,5 0,-3 0,4 0,0 0,-4 0,-1 0,5 0,-5 0,6 0,1 0,-1 0,-6 0,5 0,-5 0,1 0,3 0,-9 0,3 0,1 0,-5 0,10 0,-4 0,-1 0,6 0,-5 0,0 0,5 0,-5 0,7 0,-7 0,5 0,-5 0,0 0,5 0,-5 0,7 0,-1 0,0 0,1 0,-1 0,1 0,-1 0,1 0,-1 0,0 0,-5 0,15 0,-6 0,10 0,-7 0,1 0,2 0,-1 0,-1 0,-1 0,-4 0,4 0,-6 0,-1 0,1 0,-1 0,8 0,-6 0,13 0,-6 0,8 0,0 0,0 0,-1 0,1 0,27 0,-12 0,14 0,-13 0,-14 0,15 0,-7 0,9 0,-9 0,-1 0,-1 0,-6 0,6 0,-16 0,6 0,-12 0,4 0,-6 0,-1 0,1 0,-1 0,0 0,1 0,-1 0,12-6,-9 5,9-5,-12 6,8-6,-6 4,13-4,-5 6,6 0,1 0,-7 0,5 0,-6-6,8 4,0-4,-1 6,1 0,-7 0,5 0,-6 0,8 0,0 0,-8 0,6 0,13 0,-6 0,13 0,-18 0,0 0,-1 0,-6 0,5 0,-13 0,6 0,-8 0,1-6,-1 5,0-5,-5 6,4 0,-11 0,10 0,-3 0,-1-5,5 4,-5-10,0 9,5-9,-6 9,1-9,-2 10,-6-4,6 0,1 3,13-3,2 5,2 0,5 0,-6 6,1 2,-2-1,-1 5,-4-5,4 1,-6 3,-7-9,5 9,-5-10,6 5,-5-1,3-4,-10 10,11-10,-4 4,-1 0,5-4,-11 4,11-5,-11 0,4 6,0-5,2 4,-1-5,0 0,-1 6,-4-5,5 5,-1-1,-5-4,10 4,-9-5,3 5,1-4,-4 5,9-6,-10 0,5 0,-1 5,-3-4,9 4,-9-5,3 0,1 0,-4 0,3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09:12.4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0,'80'0,"-4"0,-15 0,-1 0,11 0,-8 0,-5 0,-1 0,-1 0,9 0,3 0,17 0,7 0,-36 0,-1 0,34 0,10 0,-42 0,1 0,37 0,0 0,-11 0,-14 0,-9 0,-1 0,1 0,-8 0,5 0,-14 0,6 0,1 0,-8 0,8 0,-10 0,1 0,0 0,-8 0,-1 0,-7 0,-1 0,0 0,1 0,4 0,-3 0,4 0,-12 0,5 0,-5 0,0 0,-1 0,-1 0,-4 0,10 0,-10 0,4 0,-6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8:52.4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70,'78'0,"-12"0,-5 0,-2 0,2 0,1 0,8 0,-6 0,-1 0,-10 0,1 0,0 0,9 0,-1 0,2 0,19 0,-22 0,1 0,15 0,-24-1,0 2,27 5,1-4,4 10,-7-3,-13 3,-7-4,-2-1,-14 0,38 5,-32-11,16 10,-13-9,10 4,-27-2,11-2,-11 2,4-4,8 0,-16 0,29 0,-40 0,39 0,-33 5,27-4,-18 4,11-5,-11 0,5 0,15 0,-22 0,15 0,-8 0,-14 0,35 0,-36 0,22 5,-25-4,24 4,-21-5,27 0,-28 0,14 0,4 0,-6 0,6 0,-11 0,-3 0,12 0,-11 0,9 0,-10 0,5 0,7 0,-6 0,1 0,10 0,-14 0,37 0,-23 0,17 0,-21 0,-1 0,-7-5,14 4,-16-8,21 7,-23-7,18 8,-6-9,14 9,-17-5,14 1,-1 4,-12-9,15 9,-26-8,5 8,-5-4,3 5,11-5,-11 4,15-9,-18 9,5-4,-5 1,4 3,-11-4,18 5,-20 0,18-5,-15 4,12-4,-1 5,0 0,7-5,-6 4,20-4,-17 5,10-5,-8 4,-4-4,60-2,-54 1,41-7,-56 8,15 0,-14 1,11 3,-26-3,13-1,-13 4,19-4,-14 5,15 0,-15 0,8 0,3 0,-10 0,14 0,-16 0,0 0,12 0,-14 0,10 0,-10 0,1 0,3 0,1 0,-4 0,2 0,-2 0,4 0,0 0,-5 0,4 0,-3 0,4 0,-1 0,-3 0,3 0,-3 0,3 0,2 0,-5 0,3 0,-3 0,4 0,-1 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13.9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1,'45'0,"-1"0,-25 0,7 0,-7 0,12 0,-16 0,23 0,-9 0,12 0,-6 0,13 0,-18 0,18 0,-13 0,15 0,-6 0,6 0,-8 0,-1 0,1 0,0 0,-7 0,4 0,-4 0,-1 0,-1 0,0 0,-6 0,6 0,-8 0,1 0,-1 0,0 0,8 0,-12 0,10 0,-11 0,5 0,-6 5,5-4,-11 4,5-5,-1 0,-4 5,5-3,0 3,-5-5,5 0,-2 0,-3 0,9 5,-10-4,5 4,0-5,-5 0,10 0,-9 0,3 0,1 0,-4 0,3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16.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1,'53'0,"-2"0,-9 0,8 0,-6 0,14 0,-5 0,8 0,-9 0,6 0,-5 0,-1 0,-2 0,-8 0,0 0,0 0,-1 0,-6 0,-2 0,-8 0,0 0,-5 0,4 0,-5 0,0 0,-1 0,-1 0,-4 0,11 0,-11 0,5 0,-1 0,-5 0,10 0,-9 0,3 0,1 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18.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1,'46'0,"-4"0,-10 0,3 0,-1 0,15 0,-13 0,15 0,-10 0,10 0,-8 0,8 0,8 0,-12 0,21 0,-24 0,14 0,-14 0,15 0,-15 0,14 0,-14 0,15 0,-15 0,6 0,-16 0,6 0,-5 0,-1 0,-1 0,0 0,-6 0,13 0,-13 0,13 0,-5 0,-1 0,6 0,-5 0,6 0,12 0,-8 0,8 6,-11-4,0 4,-8-1,6-3,-13 3,13-5,-12 6,12-5,-13 5,5 0,1-5,-6 5,6-6,0 6,-6-4,6 9,-8-9,8 3,-6-5,6 6,-8-4,19 3,-14 1,14-5,-11 5,-6-6,6 0,-1 0,-4 0,12 0,-13 0,13 0,-6 0,8 0,-7 0,5 0,-6 0,8 0,0 0,8 0,-6 0,6 0,-8 0,26 0,-19 0,28 0,-33 0,15 0,-7 0,0 0,7 0,-15 0,15 0,-16 0,8 0,-10 0,1 0,0 0,-8 0,-1 0,0 0,-6 0,6 0,-8 0,8 0,-6 0,6 0,11 0,-7 0,16 0,-11 0,-8 0,6 0,-5 0,-1 0,6 0,-5 0,-1 0,-1 0,0 0,-6 0,13 0,-13 0,6 0,-8 0,-6 0,5 0,-4 0,-1 0,5 0,-11 0,9 0,-9 0,4 0,-1 0,-3 0,4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21.5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17,'46'0,"-4"0,-9 0,-6 0,21 0,-11 0,22 0,-7 0,9 0,-1 0,11 0,-8 0,7 0,0 0,3 0,9 0,0 0,-18 0,14 0,-14 0,9 0,7 0,-8 0,11 0,-1-7,0 5,-9-6,6 8,-6 0,9 0,-9 0,7 0,-17 0,16 0,-15 0,6 0,-9 0,9 0,-7 0,7 0,1 0,-8 0,7 0,-9 0,-1 0,1 0,0 0,0 0,-1 0,-7 0,5 0,-5 0,7 0,-7 0,5 0,-14 0,15 0,-15 0,14 0,-14 0,7 0,-1 0,-6 0,33 0,-29 0,21 0,-27 0,0 0,-1 0,1 0,-7 0,5 0,-13 0,6 0,-1 0,-4 0,4 0,-6 0,-1 0,0 0,-5 0,4 0,-5 0,0 0,5 0,-5 0,7 0,4 0,-3 0,3 0,-11 0,5 0,-4 0,5 0,0 0,1 0,-7 0,-1 0,-1 0,-4 0,16 0,-14 0,7 0,-10 0,5 0,0 0,1 0,-1 0,0 0,-5 0,10 0,-9 0,3 0,1 0,-4 0,8 0,-8 0,4 0,-6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37.1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91,'46'0,"-1"0,-26 0,0 0,5 0,-4 0,-1 0,5 0,-5 0,6 0,-6-5,5 3,-4-3,5-1,0 5,8-11,-6 10,6-4,-8 0,8 5,-6-5,6 1,-8 3,1-4,-1 6,1 0,-1 0,1 0,6 0,-5 0,6 0,-7 0,-1 0,0 0,1 0,-1 0,1 0,-1 0,0 0,1 0,-1 0,1 0,-1 0,0 0,1 0,11 0,-9 0,16 0,-17 0,6 0,-8 0,1 0,-1 0,8 0,-6 0,13 0,-13 0,6 0,-1 0,-4 0,4 0,1 0,-6 0,6 0,0 0,-6 0,6 0,-1 0,-4 0,15 0,-7 0,3 0,-7 0,-6 0,-1 0,0 0,1 0,-1 0,1 0,-1 0,1 0,-1 0,0 0,1 0,-1 0,-6 0,5 0,-4-5,-1 3,5-3,-5 5,0 0,5 0,6 0,-1 0,7 0,-10 0,-1 0,1 0,-1 0,0 0,1 0,-1 0,1 0,-1 0,1 0,-1 0,0 0,1 0,-1 0,-6 0,5 0,-5 0,7 0,-1 0,1 0,-1 0,12 0,-15 0,13 0,-16 0,1 0,3 0,-3-6,-1 4,5-3,-5 5,0 0,5 0,-11 0,11 0,-11 0,5 0,-2 0,3 0,-1 0,6 0,-11 0,11 0,-11 0,11 0,-11 0,5 0,-1 0,-4 0,10 0,-4 0,-1 0,0 0,-1 0,2 0,-1 0,6 0,-11 0,4 0,1 0,-5 0,11 0,-11 0,11 0,-11 0,11 0,-11 0,11 0,-11 0,10 0,-10 0,11 0,-11 0,11 0,-11 0,11 0,-11 0,5 0,0 0,-5 0,10 0,-3 0,5 0,0 0,1 0,-1 0,1 0,-1 0,1 0,-1 0,5 0,-3 0,-2 0,-2 0,-10 0,5 0,0 0,-5 0,10 0,-4 0,-1 0,-1 0,0 0,-4 0,10 0,-10 0,10 0,-10 0,11 0,-11 0,11 0,-11 0,11 0,-11 0,5 0,0 0,-5 0,9 0,-9 0,4 0,5 0,-7 0,8 0,-12 0,6 0,7 0,-5 0,4 0,-12 0,6 0,2 0,-1 0,0 0,-2 0,-3 0,9 0,-9 0,3 0,1 0,-4 0,8 0,-8 0,4 0,-1 0,-3 0,9 0,-10 0,5 0,0 0,-5 0,10 0,-9 0,3 0,1 0,-4 0,9 0,-10 0,5 0,-1 0,-3 0,9 0,-9 0,3 0,1 0,-4 0,8 0,-8 0,4 0,-1 0,-3 0,9 0,-9 0,3 0,1 0,1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41.2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1,'61'0,"1"0,-19 0,1 0,6 0,-8 0,17 0,-12 0,21 0,-24 0,14 0,-14 0,6 0,-8 0,-14 0,4 0,-13 0,6 0,-6 0,-1 0,0 0,-5 0,10 0,-11 0,5 0,0 0,-5 0,10 0,-9 0,3 0,1 0,-4 0,8 0,-8 0,4 0,-6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44.7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96,'46'0,"-4"0,-9 0,1 0,1 0,5 0,-6 0,1 0,13 0,-19 0,20 0,-6 0,0 0,16 0,-7 0,9 0,9 0,3 0,-21 0,1 0,25 0,-27 0,0 0,22 0,19 0,-7 0,8 0,-11 0,-9 0,7 0,-8-8,1 7,7-7,-8 1,1-2,7-7,-8 7,1-5,7 12,-17-4,7-1,-18 5,7-5,-15 7,-1 0,-3 0,-13 0,6 0,0 0,-6 0,17 0,-16 0,9 0,-12 0,0 0,-5 0,4 0,-5 0,0 0,5 0,-11 0,5 0,-1 0,-4 0,10 0,-10 0,3 0,1 0,-4 0,9 0,-10 0,5 0,-1 0,2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49.0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55,'46'0,"-5"0,-15 0,-1 0,1 0,6 0,3 0,7 0,8 0,-6 0,24 0,-13 0,24 0,-6 0,9 0,0 0,-9 0,17 0,-14 0,16 0,-9 0,-11 0,-2 0,1 0,-17 0,15 0,-17 0,0 0,-9 0,-3 0,-5 0,-1 0,6-7,-13 6,6-6,0 1,-6 5,-1-6,-2 7,-4-5,-1 3,5-4,-5 1,0 3,-1-3,-7 5,6 0,1 0,0 0,-2 0,1 0,-4 0,3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51.1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1,'48'0,"21"0,-37 0,26 0,-6 0,3 0,15 0,1 0,-17 0,24 0,-32 0,22 0,-15 0,-1 0,-2 0,-8 0,-7 0,5 0,-19 0,17 0,-17 0,12 0,-8 0,8 0,-6 0,13 0,-5 0,-1 0,6 0,-13 0,13 0,-5 0,6 0,-6 6,5-5,-6 5,8-6,0 0,0 0,0 0,-1 0,1 0,0 0,8 0,-6 0,6 0,0 0,-6 0,15 0,-7 0,1 0,5 0,-14 0,15 0,-15 0,6 0,-8 6,-1-5,1 6,0-7,0 0,-8 0,17 0,-21 0,22 0,-25 0,13 0,-13 5,6-3,-8 3,1-5,-1 6,1-5,-7 5,5-6,-5 0,0 5,-1-4,-7 4,6-5,1 0,0 0,-2 6,-4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3:30:54.0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59,'46'0,"-11"0,-11 0,-5 0,14 0,2 0,-1 0,6 0,-5 0,6 0,1 0,8 0,-6 0,15 0,3 0,1 0,17 0,-8 0,1 0,-3 0,0 0,-6 0,15 0,-15 0,6 0,-9 0,-1 0,1 0,0 0,0 0,9 0,-7 0,7-13,-9 9,0-9,-1 13,-7 0,-3 0,0 0,13 0,-9 0,15 0,-25 0,6 0,-8 0,0 0,0 0,-1-7,-6 6,5-5,-6 6,8 0,0-7,-8 6,6-5,-5 6,7 0,-1 0,-6 0,5 0,-13 0,13 0,-13 0,17 0,-15 0,7 0,-10 0,-1 0,-6 0,5 0,-5 0,1 0,4 0,-11 0,10 0,-10 0,5 0,5 0,-9 0,9 0,-11 0,5 0,1 0,7 0,-6 0,4 0,-9 0,9 0,-10 0,11 0,-11 0,11 0,-5 0,1 0,4 0,-5 0,0 0,5 0,-11 0,11 0,-11 0,4 0,1 0,-5 0,10 0,-4 0,-1 0,0 0,-2 0,-3 0,9 0,-9 0,3 0,1 0,-5 0,10 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9:00.0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71,'81'0,"7"0,-58 0,47 0,-43 0,42 0,-15 0,-7 0,23 0,-35 0,12 0,-7 0,0 0,7 0,-5 0,20 0,-30 0,20 0,-24 0,11 0,-5 0,4 0,-11 0,11 0,11 0,-23 0,41 0,-47-4,28 2,-17-2,3 4,-1 0,-2 0,-5 0,-7-5,12 4,-16-3,15 4,4 0,-11 0,14 0,-17 0,0 0,-2 0,0-5,2 4,-1-4,-1 5,-5 0,-1 0,7 0,-5 0,9 0,-3 0,0 0,3 0,-9 0,10 0,2 0,10 0,-8 0,-1 0,-15 0,1 0,-1 0,1 0,0 0,-6-4,4 3,-3-3,3 4,-3 0,4 0,-6 0,6 0,0 0,-5 0,4 0,-4 0,5 0,-5 0,5-5,11-1,-11 0,11 1,-21 5,4 0,9 0,-6 0,5 0,-7 0,0-4,5 3,-2-3,-3 4,3 0,-4 0,5 0,0 0,-4 0,2 0,-2 0,4 0,0 0,-5 0,4 0,-3 0,3 0,1 0,-4 0,3 0,-4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21.1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98,'42'0,"-3"0,-21 0,1 0,5 0,-5 0,5 0,0 0,1 0,6 0,-6 0,4 0,3 0,-5 0,8 0,-4 0,7 0,7 0,-1 0,1 0,6 0,-5 0,5 0,-12 0,4 0,-5 0,0 0,-1 0,-7 0,7 0,-5 0,5 0,-12 0,4 0,-4 0,6 0,-1 0,-4 0,3 0,-4 0,0 0,18 0,-14 0,9 0,-8 0,-5 0,5 0,1 0,-1 0,1 0,-6 0,4 0,-9 0,9 0,-9 0,4 0,0 0,-4 0,4 0,-6 0,1 0,0 0,-1 5,9-4,-6 3,5-4,-7 0,0 0,-1 0,1 0,-1 0,1 0,-1 0,1 0,5 0,-4 0,9 0,-4 0,6 0,-1 0,1 0,-1 0,1 0,-1 0,7 0,9 0,-6 0,4 0,-7 0,-5 0,4 0,-5 0,-1 0,7 0,-5 0,5 0,-7 0,7 0,-5 0,18 0,-10 0,11 0,-6-5,6 3,-5-3,12 5,-11 0,11-5,-12 4,25-5,-22 6,16-5,-27 4,5-9,-11 9,11-9,-11 9,4-4,-5 0,-1 4,1-8,-6 8,4-4,-3 5,-1 0,4 0,-9 0,4-4,0 3,-4-3,9 4,-9 0,9 0,4 0,0 0,0 0,-3 0,-11 0,11-5,-5 4,5-4,1 1,-1 3,1-4,0 5,-1 0,1 0,-1 0,1 0,-1 0,-5 0,5 0,-5 0,0 0,4 0,5 0,-2 0,2 0,-5 0,-4 0,0 4,5 2,-11-1,5 4,0-8,-4 7,4-7,0 8,-4-8,4 3,0-4,-4 5,9-4,-9 3,9-4,-9 0,9 0,-9 0,9 0,4 0,0 0,6 0,-9 0,1 0,-1 0,-4 0,3 0,-4 0,0 0,4 0,-9 0,4 0,0 0,-4 0,4 0,-5 4,-1-3,1 3,-1-4,1 0,5 0,4 0,-2 0,1 4,-3-3,-5 3,5-4,-5 0,5 0,1 0,0 0,4 0,-3 0,4 0,1 0,-1 0,7 0,-5 0,5 0,-7 0,1 0,-1 0,1 0,-6 0,-1 0,3 0,-11 0,5 0,-9 0,1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24.9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62,'62'0,"-7"0,-18 0,1 0,13 0,-5 0,6 0,-1 0,-5 0,12 0,-12 0,13 0,-6 0,0 0,5 0,-5 0,0 0,6 0,-6 0,0 0,-2 0,1 0,-6 0,-1 0,-2 0,-5 0,6 0,-5 0,3 0,-9 0,9 0,-10-5,11 4,-11-3,11 4,-11 0,5 0,-6 0,-1 0,7 0,-10 0,8 0,-10 0,6 0,-1 0,1 0,-1 0,1 0,-1 0,-5 0,5 0,-10 0,9 0,-1 0,-2 0,1 0,-9 0,1 0,-1 0,1 0,0 0,-1 0,-4 0,4 0,-4 0,4 0,6 0,-4 0,4 0,-5 0,-1 0,6 0,-4 0,9 0,-9 0,17 0,-9 0,5 0,-4 0,-3 0,4 0,1 0,-1 0,1 0,-1 0,1 0,-1 0,1 0,-1 0,-4 0,3 0,-4 0,5 0,-4 0,3 0,-9 0,9 0,-9 0,4 0,8 0,-10 0,15 0,-17 0,4 0,-5 0,5 0,-4 0,3 0,-4 0,0 0,-1 0,1 0,-1 0,1 0,-1 0,1 0,0 0,-1 0,1 0,-1 0,1 0,13 0,-10 0,10 0,-13 0,5 0,-5 0,5 0,0 0,-4 0,9 0,-9 0,4 0,-5 0,5 0,-5 0,5 0,-5 0,-1 0,1 0,-5 0,4 0,-1 0,-2 0,6 0,-4 0,-3 0,7 0,-8 0,4 0,-1 0,1 0,0 0,0 0,0 0,-1 0,1 0,0 0,0 0,0 0,-1 0,1 0,0 0,0 0,0 0,0 0,-4 0,9 0,-7 0,7 0,-4 0,1 0,5 0,-4 0,9 0,-4 0,0 0,5 0,-11 0,11 0,-5 0,0 0,-1 0,0 0,-4 0,4 0,-6 0,1 0,-5 0,3 0,-3 0,4-4,1 3,-6-3,3 4,2 0,-4 0,7-4,-8 3,3-6,1 6,-4-3,3 0,-3 3,4-2,0 3,0 0,-1 0,1-4,0 3,0-3,0 4,-1 0,1 0,0-4,0 3,-1-2,1 3,0 0,0 0,0 0,-1 0,1 0,0 0,0 0,0 0,0 0,-4 0,4 0,0 0,-3 0,5 0,-5 0,-1 8,-1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27.1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72,'44'0,"-5"0,-20 0,4 0,3 0,10 0,-4 0,11-5,-5 3,14-3,-6 1,12-3,-5-5,7 5,0 2,0 0,0 3,1-3,-8 5,5-5,-5 3,0-3,5 5,-11 0,4 0,-7 0,1 0,-7 0,-1 0,-7 0,-5 0,5 0,-11 0,5 0,-5 0,-1 0,1 0,-5 0,3 0,-4 0,4 0,-1 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30.1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51,'49'0,"-13"0,-2 0,-12 0,28 0,-10 0,26 0,-24 0,48 0,-28 0,33 0,-18 0,-7 0,-2 0,8 0,-4 0,7 0,-12 0,1 0,-6 0,-1 0,-3 0,3 0,-6 0,19 0,-26 0,18 0,-13 0,7 0,0 0,-7 0,6 0,-13 0,5-5,0 4,-5-4,6 5,19 0,-20-5,27 4,-32-4,12 5,-4 0,-1 0,5 0,-12 0,12 0,-12 0,6 0,-1 0,-5 0,6 0,-1 0,-5 0,5 0,-6 0,-1 0,1 0,-1 0,0 0,1 0,13 0,-10 0,3 0,-14 0,0 0,-5 0,5 0,-1 0,-4 0,5-5,-12 4,4-4,-3 5,4 0,-5 0,-1 0,0 0,-8 0,6 0,-8 0,5 0,-1 0,9 0,-6 0,6 0,-9 0,1 0,-1 0,-3 0,2 0,-3 0,8 0,-7 0,6 0,-7 0,0 0,6 0,-10 0,12 0,-5-4,-2 3,10-3,-14 4,5 0,1 0,-7 0,11 0,-8 0,4 0,-1-4,1 3,0-3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39.8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52,'38'0,"-5"0,-20 0,-4 0,17 0,-10 0,11 0,-3 0,-4 0,4 0,-1 0,3 0,4 0,7 0,1 0,0 0,5 0,-11 0,11 0,-5 0,1 0,3 0,-9 0,3 0,-5 0,-1 0,1 0,-1 0,1 0,-1 0,1 0,6 0,-5 0,4 0,-5 0,-1 0,1 0,0 0,-1 0,1 0,-1 0,-5 0,5 0,-5 0,5 5,-5-4,5 3,8-4,-9 0,14 0,-23 0,9 0,-9 0,9 0,-9 0,9 0,-9 0,9 0,-9 0,9 0,-9 0,9 0,-9 0,10 0,-5 0,0 0,-1 0,0 0,-4 0,4 0,-1 0,6 0,-3 0,0 0,-12 0,4 0,-4 0,4 0,5 0,-4 0,4 0,-5 0,1 0,-1 0,1 0,5 0,-4 0,4 0,-1 0,-3 0,10 0,-5 0,0 0,10 0,-8 0,10 0,-1-5,-3 4,9-4,-3 0,5 4,0-4,1 5,-7-5,5 4,-5-3,0 4,-1 0,0 0,-5 0,4 0,-5 0,0 0,-1 0,1 0,-6 0,4 0,10 0,-5-5,10 4,-14-4,-4 5,3 0,-4 0,5 0,-4 0,3 0,-4 0,0 0,5 0,-5 0,0 0,4 0,-4 0,1 0,3 0,-9 0,9 0,-9 0,17 0,-9 0,5 0,-4 0,-9 0,4 0,0 0,1 0,0-4,4 3,-9-3,10 4,-11 0,11 0,-5 0,0 0,4 0,-9-4,9 3,-9-3,4 4,0 0,-4 0,4 0,3 0,-7 0,7 0,-8 0,-1 0,1 0,-1 0,-4 0,4 0,0 0,1 0,-1 0,-1 0,-3 0,5 0,0 0,-1 0,1 0,-1 0,6 0,-4 0,4 0,0 0,-4 0,4 0,0 0,-5 0,5 0,-5 0,-5 0,3 0,-3 0,5 0,3 0,-2 0,2 0,-8 0,4 0,-4 0,8 0,-2 0,2 0,-8 0,3 0,-3 0,5 0,-1 0,1 0,5 0,-4 0,4 0,-6 0,1 0,-1 4,1-3,0 3,-1-4,1 0,-1 0,-4 0,4 0,-4 0,8 4,-7-4,2 4,-1-4,-5 4,14-3,-15 3,7-4,-1 3,-2-2,6 7,-7-7,3 6,-3-6,4 3,0-4,0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48.2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1,'43'0,"-5"0,-20 0,6 0,-4 0,9 0,-9 0,9 0,-4 0,6 0,-1 0,1 0,0 0,-1 0,1 0,5 0,-4 0,5 0,-6 0,-1 0,1 0,-1 4,7-3,-5 4,5-5,-1 0,3 0,-1 0,5 0,-5 0,6 0,-6 4,5-3,-4 4,-1-5,5 5,-5-4,0 4,5-5,-11 0,24 0,-20 0,14 0,-19 0,-1 0,1 0,-1 5,1-4,-6 3,4-4,-4 0,1 0,3 5,-9-4,9 3,-9-4,9 0,-4 5,0-4,5 4,-10-5,9 0,4 0,-5 4,4-3,-8 3,-5-4,5 0,-5 0,0 0,-1 0,1 0,-1 4,1-3,-1 3,1-4,0 0,-5 0,3 0,-3 0,5 0,3 0,3 0,-6 0,4 4,-4-3,1 3,4-4,-6 0,1 5,-1-4,1 3,5-4,-4 4,9-3,-9 3,9-4,-9 0,9 5,-9-4,9 3,-9-4,9 0,-9 0,10 0,-5 0,5 0,1 0,-1 0,1 0,19 0,-14 0,20 0,-24 0,11 0,-5 0,7 0,-1 0,0 0,8 0,-6 0,5 0,1-5,-6 3,12-8,-12 8,5-8,-6 9,-1-9,8 9,-6-4,5 0,13-2,-15 1,9 1,-15 5,-4-5,-1 4,5-4,-11 5,11 0,-11 0,10 0,-9 0,9 0,-10 0,5 0,-6 0,5 0,-4 0,5 0,-6 0,-6 0,4 0,-4 0,6 0,13 0,-10 0,5 0,-10 0,-4 0,6 0,-1 0,1 0,-1 0,1 0,-1 0,1 0,-1 0,-5 0,5 0,-5 0,0 0,4 0,-9 0,9 0,-9 0,4 0,3 0,-6 0,5 0,-7 0,0 0,5 0,-5 0,5 0,0 0,-4 0,9 0,-9 0,9 0,-9 0,9 0,-3 0,-1 0,4 0,-9 0,4 0,0 0,-4 0,-1 0,-2 0,1 0,2 0,-2 0,-1 0,-4 0,9 0,-7 0,1 0,1 0,-2 0,3 0,-1 0,-3 0,8 0,-7 0,7 0,-5 0,-2 0,6 0,-8 0,4 0,-1 0,1 0,0 0,0 0,4 0,-7 0,3 0,-1 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52.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1,'62'0,"-6"0,-19 0,-5 0,18 0,5 0,-7 0,33 0,-43 0,35 0,-18 0,7 0,6 0,-8 0,0 0,0 0,0 0,0 0,0 0,0 0,0 0,-7 0,-1 0,-8 0,0 0,1 0,-7 0,5 0,-11 0,11 5,-11-4,11 9,-11-9,24 9,-20-9,14 3,-20-4,1 0,-1 5,1-4,-1 3,-4-4,3 0,-4 0,6 0,-1 0,-5 0,5 0,-11 0,11 0,-10 0,3 5,-4-4,-5 3,4-4,-4 0,8 0,-7 0,6 0,-8 0,1 0,6 0,-10 3,6 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5:36:54.0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0,'49'0,"-3"0,-16 0,1 0,5 0,17 0,2 0,13 0,0 0,1 0,9 0,8 0,-6 0,-2 0,-10 0,8 0,5 0,-1 0,4 0,-14 0,7 0,-7 0,6 0,11 0,-19 0,-8 0,-1 0,-3 0,-6 0,2 0,10 0,16 0,-8 0,5 6,13-5,-21 5,17-6,-23 0,1 5,13-3,-13 3,6-5,0 0,-6 0,6 0,-15 0,5 0,-18 0,10 0,-18 0,5 5,-7-4,1 3,-6-4,-1 0,-6 0,1 0,-5 0,3 0,-3 0,4 0,-1 0,-3 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9:05.7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96,'66'0,"-3"0,-30 0,0 0,58 0,-46 0,45 0,-25 0,-5 0,21 0,9 0,-11 0,6 0,-16 0,-13 0,0 0,6 0,-14 0,6 0,-13 0,-3 0,-5 0,-1 0,0 0,0 0,-5 0,3 0,-3 0,5 0,-5 0,-2 0,0 0,-4 0,4 0,0 0,-4 0,5 0,-7 0,1 0,5 0,-4 0,16 0,-14 0,8 0,-5 0,0 0,6 0,1 0,-1 0,0 0,0 0,-5 0,3 0,-9 0,17 0,-16 0,16 0,9 0,-15 0,19 0,-24 0,5 0,0-5,0 4,1-4,-1 1,0 2,-5-7,3 8,11-3,1 4,0-5,2 4,-16-3,10 4,-5-5,-1 4,14-4,-16 5,23 0,-30 0,11 0,-9 0,-8 0,12 0,-13 0,5 0,9 0,-17 0,23 0,-19 0,13 0,-9 0,10 0,-4 0,-1 0,12 0,-16 0,29 0,-26 0,26 0,-23 0,11-5,14 4,-16-4,10 5,-16 0,-4-5,19 4,-16-4,14 5,-17 0,5 0,0 0,1-5,-1 4,0-4,0 5,0 0,0 0,1 0,-7 0,11 0,-14 0,14 0,4 0,-5 0,10 0,-13 0,-1 0,7 0,-11 0,15 0,-14-5,4 4,-2-4,-5 5,6 0,-5 0,4 0,-5 0,1 0,-2 0,0 0,-4 0,4 0,-5 0,-1 0,1 0,8 0,-6 0,6 0,-8 0,-1 0,1 0,0 0,-6 0,5 0,-4 0,4 0,1 0,-1 0,7 0,-5 0,-1 0,-2 0,-3 0,5 0,-1 0,1 0,-1 0,1 0,0 0,8 0,-6 0,1 0,-5 0,-3 0,5 0,-1 0,-4 0,8 0,-8 0,4 0,5 0,-8 0,9 0,-10 0,4 5,-5-4,1 3,4-4,-5 5,12-4,-5 3,4-4,0 5,-9-4,8 4,-14-5,9 0,-5 4,6-3,-5 3,3-4,-3 5,5-4,-1 3,1-4,-1 0,1 0,-1 0,20 6,-14-5,14 5,-7-6,-15 0,28 0,-7 0,-4 0,9 0,-21 0,10 0,-10 0,8 0,-19 0,13 0,3 0,-9 0,8 0,-18 4,10-3,-2 7,7-7,-8 4,9-5,-12 3,12-2,-4 3,1-4,10 0,-10 0,9 0,-9 5,10-4,-10 3,10-4,-10 0,10 0,-10 0,-1 0,4 0,-8 0,9 0,-5 0,0 0,5 0,-4 0,10 0,-10 0,9 0,-3 0,-5 0,16 0,-20 0,16 0,-14 0,-1 0,-4 0,4 0,1 0,-4 0,14 0,-14 0,9 0,-5 0,-1 0,7 0,-10 0,8 0,-4 0,13 0,-5 0,10 0,-17 0,4 0,0 0,22 0,-15 0,42 0,-48 0,21 0,-15 0,-4 0,11 0,-7 0,-5 0,3 0,-9 0,5 0,-7 0,-4 0,3 0,-4 0,6 0,-6 0,4 0,-4 0,5 0,-2-4,-3 3,3-3,-3 4,3 0,1 0,-4 0,2-4,-2-1,0-4,7 0,7 4,4 1,7 9,7 2,-4 9,20-2,-6 3,0 1,-9-5,6 4,-23-6,14-5,-17 3,5-7,-5 2,-2 1,-6-4,7 3,-5-4,-1 0,4 5,-8-4,9 4,-5-5,-5 0,3 0,-3 0,0 0,3 0,1 0,-3 0,1 0,-4 4,2-3,3 3,2-4,-5 0,9 0,-13 0,13 0,-9 0,5 0,5 0,-4 0,4 0,-6 4,1-3,-5 3,3-4,-4 0,6 0,-6 0,8 0,-11 0,15 0,-15 0,11 0,-3 0,-3 0,2 0,-2 0,-5 0,10 0,-8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29:07.7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0,'65'0,"-12"0,0 0,-21 0,28 0,-19 0,30 0,-30 0,52 0,-65 0,48 0,-39 0,17 0,-7 0,-1 0,1 0,0 0,-12 0,2 0,-11 0,1 0,10 0,-14 0,14 0,-21 0,14 0,-19 0,13 0,-10 0,1 0,3 0,-4 0,5 0,-5 0,3 0,-3 0,4 0,0 8,-5-6,4 6,-3-4,4-3,-1 7,-3-7,3 3,-4 0,5 1,-4 0,3-1,-3-4,1 3,-2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45:48.5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0,'39'0,"-2"0,-27 0,4 0,3 0,-1 0,3 0,3 0,-11 0,11 0,-9 0,1 0,8 0,-11 0,10 0,-6 0,-1 0,7 0,-10 0,10 0,-7 0,1 0,3 0,0 0,-2 0,2 0,3 0,-9 0,10 0,-10 0,2 0,9 0,-8 0,2 0,0 0,-6 0,9 0,-6 0,0 0,6 0,-9 0,10 0,-7 0,-1 0,8 0,-10 0,10 0,-8 0,1 0,7 0,-10 0,9 0,-6 0,0 0,6 0,-9 0,10 0,-7 0,-1 0,8 0,-10 0,10 0,-8 0,1 0,7 0,-10 0,9 0,-6 0,0 0,6 0,-9 0,10 0,-7 0,-1 0,0 16,-4 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09:45:52.6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1,'52'0,"-15"0,-13 0,-9 0,5 0,-1 0,1 0,0 0,-1 0,6 0,-4 0,4 0,1 0,-5 0,9 0,-9 0,10 0,-10 0,4 0,0 0,-8 0,7 0,-10 0,6 0,0 0,-1 0,1 0,-1 0,-4 0,4 0,-5 0,1 0,4 0,-1 4,-2-3,6 4,-12-1,8-3,1 2,-5-3,4 4,-4-3,0 3,10-4,-4 5,4-4,-9 3,-2-4,10 0,-11 0,15 0,-12 4,0-2,3 2,-3-4,0 0,3 0,-4 4,5-3,-5 3,9-4,-12 4,11-3,-8 3,5-4,-5 0,4 0,0 0,-3 0,8 0,-13 0,7 0,6 0,-7 0,10 0,-11 0,0 0,7 0,-6 0,2 0,10 0,-15 0,20 0,-21 0,7 0,-2 0,-7 0,11 0,-6 0,-1 0,4 0,1 0,-3 0,6 0,-12 4,12-3,-11 2,11-3,-4 0,-3 4,8-3,-9 3,1-4,3 0,-4 0,9 0,-7 0,6 0,-12 0,9 5,-1-4,3 3,2-4,-8 0,4 0,1 0,1 0,4 0,-5 0,-5 0,3 0,-3 0,4 0,1 0,-1 0,1 0,0 0,-1 0,6 0,-4 0,4 0,-5 0,5 0,-4 0,0 0,-3 0,-3 0,4 0,1 0,0 0,-1 0,5 0,-4 0,4 0,-5 0,1 0,-1 0,1 0,0 0,-6 0,9 0,-8 0,9 0,-4 0,-6 0,5 0,-4 0,4 0,1 0,-1 0,-4 0,3 0,1 0,-3 0,2 0,-5 0,2 0,5 0,-1 0,1 0,-1 0,1 0,-1 0,-4 0,4 0,-5 0,6 0,0 0,-1 0,1 0,-1 0,1 0,-1 0,1 0,5 0,-9 0,8 0,-14 0,13 0,-12 0,10 0,-6 0,-1 0,7 0,-10 0,10 0,-7 0,-1 0,8 4,-10-3,9 3,-6-4,0 0,7 4,-11-3,11 3,-7-4,0 0,6 0,-9 0,10 0,-7 0,-1 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4T12:50:03.4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25,'56'0,"-2"0,-15 0,9 0,2 0,7 0,1 0,19 0,-15 0,24 0,-34 0,22 0,-30 0,21 0,-16 0,1 0,6 0,-6 0,7 0,1 0,0 0,-1 0,-7 0,6 0,-15 0,7 0,-8 0,0 0,-8 0,6 0,-5 0,0 0,5 0,-12-5,5 4,-7-5,7 6,-11 0,9-5,-10 3,5-3,-6 5,5 0,-5 0,0 0,5 0,-11 0,11 0,-11 0,5 0,0 0,-5 0,10 0,-10 0,4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29DF-DCB7-914B-8F54-33D24F02677A}" type="datetimeFigureOut">
              <a:rPr lang="nl-BE" smtClean="0"/>
              <a:t>11/09/2020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9FE59-621D-9141-928B-9A6E18682179}" type="slidenum">
              <a:rPr lang="nl-BE" smtClean="0"/>
              <a:t>‹nr.›</a:t>
            </a:fld>
            <a:endParaRPr lang="nl-BE"/>
          </a:p>
        </p:txBody>
      </p:sp>
    </p:spTree>
    <p:extLst>
      <p:ext uri="{BB962C8B-B14F-4D97-AF65-F5344CB8AC3E}">
        <p14:creationId xmlns:p14="http://schemas.microsoft.com/office/powerpoint/2010/main" val="320222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a:t>
            </a:fld>
            <a:endParaRPr lang="nl-BE"/>
          </a:p>
        </p:txBody>
      </p:sp>
    </p:spTree>
    <p:extLst>
      <p:ext uri="{BB962C8B-B14F-4D97-AF65-F5344CB8AC3E}">
        <p14:creationId xmlns:p14="http://schemas.microsoft.com/office/powerpoint/2010/main" val="400311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11</a:t>
            </a:fld>
            <a:endParaRPr lang="nl-BE"/>
          </a:p>
        </p:txBody>
      </p:sp>
    </p:spTree>
    <p:extLst>
      <p:ext uri="{BB962C8B-B14F-4D97-AF65-F5344CB8AC3E}">
        <p14:creationId xmlns:p14="http://schemas.microsoft.com/office/powerpoint/2010/main" val="119890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12</a:t>
            </a:fld>
            <a:endParaRPr lang="nl-BE"/>
          </a:p>
        </p:txBody>
      </p:sp>
    </p:spTree>
    <p:extLst>
      <p:ext uri="{BB962C8B-B14F-4D97-AF65-F5344CB8AC3E}">
        <p14:creationId xmlns:p14="http://schemas.microsoft.com/office/powerpoint/2010/main" val="139615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13</a:t>
            </a:fld>
            <a:endParaRPr lang="nl-BE"/>
          </a:p>
        </p:txBody>
      </p:sp>
    </p:spTree>
    <p:extLst>
      <p:ext uri="{BB962C8B-B14F-4D97-AF65-F5344CB8AC3E}">
        <p14:creationId xmlns:p14="http://schemas.microsoft.com/office/powerpoint/2010/main" val="2190078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14</a:t>
            </a:fld>
            <a:endParaRPr lang="nl-BE"/>
          </a:p>
        </p:txBody>
      </p:sp>
    </p:spTree>
    <p:extLst>
      <p:ext uri="{BB962C8B-B14F-4D97-AF65-F5344CB8AC3E}">
        <p14:creationId xmlns:p14="http://schemas.microsoft.com/office/powerpoint/2010/main" val="231922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15</a:t>
            </a:fld>
            <a:endParaRPr lang="nl-BE"/>
          </a:p>
        </p:txBody>
      </p:sp>
    </p:spTree>
    <p:extLst>
      <p:ext uri="{BB962C8B-B14F-4D97-AF65-F5344CB8AC3E}">
        <p14:creationId xmlns:p14="http://schemas.microsoft.com/office/powerpoint/2010/main" val="135462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16</a:t>
            </a:fld>
            <a:endParaRPr lang="nl-BE"/>
          </a:p>
        </p:txBody>
      </p:sp>
    </p:spTree>
    <p:extLst>
      <p:ext uri="{BB962C8B-B14F-4D97-AF65-F5344CB8AC3E}">
        <p14:creationId xmlns:p14="http://schemas.microsoft.com/office/powerpoint/2010/main" val="3038922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17</a:t>
            </a:fld>
            <a:endParaRPr lang="nl-BE"/>
          </a:p>
        </p:txBody>
      </p:sp>
    </p:spTree>
    <p:extLst>
      <p:ext uri="{BB962C8B-B14F-4D97-AF65-F5344CB8AC3E}">
        <p14:creationId xmlns:p14="http://schemas.microsoft.com/office/powerpoint/2010/main" val="407426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18</a:t>
            </a:fld>
            <a:endParaRPr lang="nl-BE"/>
          </a:p>
        </p:txBody>
      </p:sp>
    </p:spTree>
    <p:extLst>
      <p:ext uri="{BB962C8B-B14F-4D97-AF65-F5344CB8AC3E}">
        <p14:creationId xmlns:p14="http://schemas.microsoft.com/office/powerpoint/2010/main" val="3939235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20</a:t>
            </a:fld>
            <a:endParaRPr lang="nl-BE"/>
          </a:p>
        </p:txBody>
      </p:sp>
    </p:spTree>
    <p:extLst>
      <p:ext uri="{BB962C8B-B14F-4D97-AF65-F5344CB8AC3E}">
        <p14:creationId xmlns:p14="http://schemas.microsoft.com/office/powerpoint/2010/main" val="270028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21</a:t>
            </a:fld>
            <a:endParaRPr lang="nl-BE"/>
          </a:p>
        </p:txBody>
      </p:sp>
    </p:spTree>
    <p:extLst>
      <p:ext uri="{BB962C8B-B14F-4D97-AF65-F5344CB8AC3E}">
        <p14:creationId xmlns:p14="http://schemas.microsoft.com/office/powerpoint/2010/main" val="329688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a:t>
            </a:fld>
            <a:endParaRPr lang="nl-BE"/>
          </a:p>
        </p:txBody>
      </p:sp>
    </p:spTree>
    <p:extLst>
      <p:ext uri="{BB962C8B-B14F-4D97-AF65-F5344CB8AC3E}">
        <p14:creationId xmlns:p14="http://schemas.microsoft.com/office/powerpoint/2010/main" val="2575242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22</a:t>
            </a:fld>
            <a:endParaRPr lang="nl-BE"/>
          </a:p>
        </p:txBody>
      </p:sp>
    </p:spTree>
    <p:extLst>
      <p:ext uri="{BB962C8B-B14F-4D97-AF65-F5344CB8AC3E}">
        <p14:creationId xmlns:p14="http://schemas.microsoft.com/office/powerpoint/2010/main" val="234519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23</a:t>
            </a:fld>
            <a:endParaRPr lang="nl-BE"/>
          </a:p>
        </p:txBody>
      </p:sp>
    </p:spTree>
    <p:extLst>
      <p:ext uri="{BB962C8B-B14F-4D97-AF65-F5344CB8AC3E}">
        <p14:creationId xmlns:p14="http://schemas.microsoft.com/office/powerpoint/2010/main" val="934723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24</a:t>
            </a:fld>
            <a:endParaRPr lang="nl-BE"/>
          </a:p>
        </p:txBody>
      </p:sp>
    </p:spTree>
    <p:extLst>
      <p:ext uri="{BB962C8B-B14F-4D97-AF65-F5344CB8AC3E}">
        <p14:creationId xmlns:p14="http://schemas.microsoft.com/office/powerpoint/2010/main" val="49525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25</a:t>
            </a:fld>
            <a:endParaRPr lang="nl-BE"/>
          </a:p>
        </p:txBody>
      </p:sp>
    </p:spTree>
    <p:extLst>
      <p:ext uri="{BB962C8B-B14F-4D97-AF65-F5344CB8AC3E}">
        <p14:creationId xmlns:p14="http://schemas.microsoft.com/office/powerpoint/2010/main" val="3640321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27</a:t>
            </a:fld>
            <a:endParaRPr lang="nl-BE"/>
          </a:p>
        </p:txBody>
      </p:sp>
    </p:spTree>
    <p:extLst>
      <p:ext uri="{BB962C8B-B14F-4D97-AF65-F5344CB8AC3E}">
        <p14:creationId xmlns:p14="http://schemas.microsoft.com/office/powerpoint/2010/main" val="316576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28</a:t>
            </a:fld>
            <a:endParaRPr lang="nl-BE"/>
          </a:p>
        </p:txBody>
      </p:sp>
    </p:spTree>
    <p:extLst>
      <p:ext uri="{BB962C8B-B14F-4D97-AF65-F5344CB8AC3E}">
        <p14:creationId xmlns:p14="http://schemas.microsoft.com/office/powerpoint/2010/main" val="2928500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29</a:t>
            </a:fld>
            <a:endParaRPr lang="nl-BE"/>
          </a:p>
        </p:txBody>
      </p:sp>
    </p:spTree>
    <p:extLst>
      <p:ext uri="{BB962C8B-B14F-4D97-AF65-F5344CB8AC3E}">
        <p14:creationId xmlns:p14="http://schemas.microsoft.com/office/powerpoint/2010/main" val="101303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30</a:t>
            </a:fld>
            <a:endParaRPr lang="nl-BE"/>
          </a:p>
        </p:txBody>
      </p:sp>
    </p:spTree>
    <p:extLst>
      <p:ext uri="{BB962C8B-B14F-4D97-AF65-F5344CB8AC3E}">
        <p14:creationId xmlns:p14="http://schemas.microsoft.com/office/powerpoint/2010/main" val="2746235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32</a:t>
            </a:fld>
            <a:endParaRPr lang="nl-BE"/>
          </a:p>
        </p:txBody>
      </p:sp>
    </p:spTree>
    <p:extLst>
      <p:ext uri="{BB962C8B-B14F-4D97-AF65-F5344CB8AC3E}">
        <p14:creationId xmlns:p14="http://schemas.microsoft.com/office/powerpoint/2010/main" val="157517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33</a:t>
            </a:fld>
            <a:endParaRPr lang="nl-BE"/>
          </a:p>
        </p:txBody>
      </p:sp>
    </p:spTree>
    <p:extLst>
      <p:ext uri="{BB962C8B-B14F-4D97-AF65-F5344CB8AC3E}">
        <p14:creationId xmlns:p14="http://schemas.microsoft.com/office/powerpoint/2010/main" val="21019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a:t>
            </a:fld>
            <a:endParaRPr lang="nl-BE"/>
          </a:p>
        </p:txBody>
      </p:sp>
    </p:spTree>
    <p:extLst>
      <p:ext uri="{BB962C8B-B14F-4D97-AF65-F5344CB8AC3E}">
        <p14:creationId xmlns:p14="http://schemas.microsoft.com/office/powerpoint/2010/main" val="2016731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35</a:t>
            </a:fld>
            <a:endParaRPr lang="nl-BE"/>
          </a:p>
        </p:txBody>
      </p:sp>
    </p:spTree>
    <p:extLst>
      <p:ext uri="{BB962C8B-B14F-4D97-AF65-F5344CB8AC3E}">
        <p14:creationId xmlns:p14="http://schemas.microsoft.com/office/powerpoint/2010/main" val="348058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36</a:t>
            </a:fld>
            <a:endParaRPr lang="nl-BE"/>
          </a:p>
        </p:txBody>
      </p:sp>
    </p:spTree>
    <p:extLst>
      <p:ext uri="{BB962C8B-B14F-4D97-AF65-F5344CB8AC3E}">
        <p14:creationId xmlns:p14="http://schemas.microsoft.com/office/powerpoint/2010/main" val="170629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37</a:t>
            </a:fld>
            <a:endParaRPr lang="nl-BE"/>
          </a:p>
        </p:txBody>
      </p:sp>
    </p:spTree>
    <p:extLst>
      <p:ext uri="{BB962C8B-B14F-4D97-AF65-F5344CB8AC3E}">
        <p14:creationId xmlns:p14="http://schemas.microsoft.com/office/powerpoint/2010/main" val="1900125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38</a:t>
            </a:fld>
            <a:endParaRPr lang="nl-BE"/>
          </a:p>
        </p:txBody>
      </p:sp>
    </p:spTree>
    <p:extLst>
      <p:ext uri="{BB962C8B-B14F-4D97-AF65-F5344CB8AC3E}">
        <p14:creationId xmlns:p14="http://schemas.microsoft.com/office/powerpoint/2010/main" val="4240522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39</a:t>
            </a:fld>
            <a:endParaRPr lang="nl-BE"/>
          </a:p>
        </p:txBody>
      </p:sp>
    </p:spTree>
    <p:extLst>
      <p:ext uri="{BB962C8B-B14F-4D97-AF65-F5344CB8AC3E}">
        <p14:creationId xmlns:p14="http://schemas.microsoft.com/office/powerpoint/2010/main" val="2071123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41</a:t>
            </a:fld>
            <a:endParaRPr lang="nl-BE"/>
          </a:p>
        </p:txBody>
      </p:sp>
    </p:spTree>
    <p:extLst>
      <p:ext uri="{BB962C8B-B14F-4D97-AF65-F5344CB8AC3E}">
        <p14:creationId xmlns:p14="http://schemas.microsoft.com/office/powerpoint/2010/main" val="1419359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42</a:t>
            </a:fld>
            <a:endParaRPr lang="nl-BE"/>
          </a:p>
        </p:txBody>
      </p:sp>
    </p:spTree>
    <p:extLst>
      <p:ext uri="{BB962C8B-B14F-4D97-AF65-F5344CB8AC3E}">
        <p14:creationId xmlns:p14="http://schemas.microsoft.com/office/powerpoint/2010/main" val="504389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43</a:t>
            </a:fld>
            <a:endParaRPr lang="nl-BE"/>
          </a:p>
        </p:txBody>
      </p:sp>
    </p:spTree>
    <p:extLst>
      <p:ext uri="{BB962C8B-B14F-4D97-AF65-F5344CB8AC3E}">
        <p14:creationId xmlns:p14="http://schemas.microsoft.com/office/powerpoint/2010/main" val="4130474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44</a:t>
            </a:fld>
            <a:endParaRPr lang="nl-BE"/>
          </a:p>
        </p:txBody>
      </p:sp>
    </p:spTree>
    <p:extLst>
      <p:ext uri="{BB962C8B-B14F-4D97-AF65-F5344CB8AC3E}">
        <p14:creationId xmlns:p14="http://schemas.microsoft.com/office/powerpoint/2010/main" val="2563574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45</a:t>
            </a:fld>
            <a:endParaRPr lang="nl-BE"/>
          </a:p>
        </p:txBody>
      </p:sp>
    </p:spTree>
    <p:extLst>
      <p:ext uri="{BB962C8B-B14F-4D97-AF65-F5344CB8AC3E}">
        <p14:creationId xmlns:p14="http://schemas.microsoft.com/office/powerpoint/2010/main" val="406845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a:t>
            </a:fld>
            <a:endParaRPr lang="nl-BE"/>
          </a:p>
        </p:txBody>
      </p:sp>
    </p:spTree>
    <p:extLst>
      <p:ext uri="{BB962C8B-B14F-4D97-AF65-F5344CB8AC3E}">
        <p14:creationId xmlns:p14="http://schemas.microsoft.com/office/powerpoint/2010/main" val="370886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46</a:t>
            </a:fld>
            <a:endParaRPr lang="nl-BE"/>
          </a:p>
        </p:txBody>
      </p:sp>
    </p:spTree>
    <p:extLst>
      <p:ext uri="{BB962C8B-B14F-4D97-AF65-F5344CB8AC3E}">
        <p14:creationId xmlns:p14="http://schemas.microsoft.com/office/powerpoint/2010/main" val="2115786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47</a:t>
            </a:fld>
            <a:endParaRPr lang="nl-BE"/>
          </a:p>
        </p:txBody>
      </p:sp>
    </p:spTree>
    <p:extLst>
      <p:ext uri="{BB962C8B-B14F-4D97-AF65-F5344CB8AC3E}">
        <p14:creationId xmlns:p14="http://schemas.microsoft.com/office/powerpoint/2010/main" val="1872593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48</a:t>
            </a:fld>
            <a:endParaRPr lang="nl-BE"/>
          </a:p>
        </p:txBody>
      </p:sp>
    </p:spTree>
    <p:extLst>
      <p:ext uri="{BB962C8B-B14F-4D97-AF65-F5344CB8AC3E}">
        <p14:creationId xmlns:p14="http://schemas.microsoft.com/office/powerpoint/2010/main" val="2496541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50</a:t>
            </a:fld>
            <a:endParaRPr lang="nl-BE"/>
          </a:p>
        </p:txBody>
      </p:sp>
    </p:spTree>
    <p:extLst>
      <p:ext uri="{BB962C8B-B14F-4D97-AF65-F5344CB8AC3E}">
        <p14:creationId xmlns:p14="http://schemas.microsoft.com/office/powerpoint/2010/main" val="1338169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51</a:t>
            </a:fld>
            <a:endParaRPr lang="nl-BE"/>
          </a:p>
        </p:txBody>
      </p:sp>
    </p:spTree>
    <p:extLst>
      <p:ext uri="{BB962C8B-B14F-4D97-AF65-F5344CB8AC3E}">
        <p14:creationId xmlns:p14="http://schemas.microsoft.com/office/powerpoint/2010/main" val="2072816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52</a:t>
            </a:fld>
            <a:endParaRPr lang="nl-BE"/>
          </a:p>
        </p:txBody>
      </p:sp>
    </p:spTree>
    <p:extLst>
      <p:ext uri="{BB962C8B-B14F-4D97-AF65-F5344CB8AC3E}">
        <p14:creationId xmlns:p14="http://schemas.microsoft.com/office/powerpoint/2010/main" val="3287304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53</a:t>
            </a:fld>
            <a:endParaRPr lang="nl-BE"/>
          </a:p>
        </p:txBody>
      </p:sp>
    </p:spTree>
    <p:extLst>
      <p:ext uri="{BB962C8B-B14F-4D97-AF65-F5344CB8AC3E}">
        <p14:creationId xmlns:p14="http://schemas.microsoft.com/office/powerpoint/2010/main" val="1835258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54</a:t>
            </a:fld>
            <a:endParaRPr lang="nl-BE"/>
          </a:p>
        </p:txBody>
      </p:sp>
    </p:spTree>
    <p:extLst>
      <p:ext uri="{BB962C8B-B14F-4D97-AF65-F5344CB8AC3E}">
        <p14:creationId xmlns:p14="http://schemas.microsoft.com/office/powerpoint/2010/main" val="1803014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55</a:t>
            </a:fld>
            <a:endParaRPr lang="nl-BE"/>
          </a:p>
        </p:txBody>
      </p:sp>
    </p:spTree>
    <p:extLst>
      <p:ext uri="{BB962C8B-B14F-4D97-AF65-F5344CB8AC3E}">
        <p14:creationId xmlns:p14="http://schemas.microsoft.com/office/powerpoint/2010/main" val="23453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56</a:t>
            </a:fld>
            <a:endParaRPr lang="nl-BE"/>
          </a:p>
        </p:txBody>
      </p:sp>
    </p:spTree>
    <p:extLst>
      <p:ext uri="{BB962C8B-B14F-4D97-AF65-F5344CB8AC3E}">
        <p14:creationId xmlns:p14="http://schemas.microsoft.com/office/powerpoint/2010/main" val="402876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a:t>
            </a:fld>
            <a:endParaRPr lang="nl-BE"/>
          </a:p>
        </p:txBody>
      </p:sp>
    </p:spTree>
    <p:extLst>
      <p:ext uri="{BB962C8B-B14F-4D97-AF65-F5344CB8AC3E}">
        <p14:creationId xmlns:p14="http://schemas.microsoft.com/office/powerpoint/2010/main" val="712261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57</a:t>
            </a:fld>
            <a:endParaRPr lang="nl-BE"/>
          </a:p>
        </p:txBody>
      </p:sp>
    </p:spTree>
    <p:extLst>
      <p:ext uri="{BB962C8B-B14F-4D97-AF65-F5344CB8AC3E}">
        <p14:creationId xmlns:p14="http://schemas.microsoft.com/office/powerpoint/2010/main" val="1184868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58</a:t>
            </a:fld>
            <a:endParaRPr lang="nl-BE"/>
          </a:p>
        </p:txBody>
      </p:sp>
    </p:spTree>
    <p:extLst>
      <p:ext uri="{BB962C8B-B14F-4D97-AF65-F5344CB8AC3E}">
        <p14:creationId xmlns:p14="http://schemas.microsoft.com/office/powerpoint/2010/main" val="3288946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59</a:t>
            </a:fld>
            <a:endParaRPr lang="nl-BE"/>
          </a:p>
        </p:txBody>
      </p:sp>
    </p:spTree>
    <p:extLst>
      <p:ext uri="{BB962C8B-B14F-4D97-AF65-F5344CB8AC3E}">
        <p14:creationId xmlns:p14="http://schemas.microsoft.com/office/powerpoint/2010/main" val="879681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60</a:t>
            </a:fld>
            <a:endParaRPr lang="nl-BE"/>
          </a:p>
        </p:txBody>
      </p:sp>
    </p:spTree>
    <p:extLst>
      <p:ext uri="{BB962C8B-B14F-4D97-AF65-F5344CB8AC3E}">
        <p14:creationId xmlns:p14="http://schemas.microsoft.com/office/powerpoint/2010/main" val="4077392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61</a:t>
            </a:fld>
            <a:endParaRPr lang="nl-BE"/>
          </a:p>
        </p:txBody>
      </p:sp>
    </p:spTree>
    <p:extLst>
      <p:ext uri="{BB962C8B-B14F-4D97-AF65-F5344CB8AC3E}">
        <p14:creationId xmlns:p14="http://schemas.microsoft.com/office/powerpoint/2010/main" val="831818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62</a:t>
            </a:fld>
            <a:endParaRPr lang="nl-BE"/>
          </a:p>
        </p:txBody>
      </p:sp>
    </p:spTree>
    <p:extLst>
      <p:ext uri="{BB962C8B-B14F-4D97-AF65-F5344CB8AC3E}">
        <p14:creationId xmlns:p14="http://schemas.microsoft.com/office/powerpoint/2010/main" val="104238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63</a:t>
            </a:fld>
            <a:endParaRPr lang="nl-BE"/>
          </a:p>
        </p:txBody>
      </p:sp>
    </p:spTree>
    <p:extLst>
      <p:ext uri="{BB962C8B-B14F-4D97-AF65-F5344CB8AC3E}">
        <p14:creationId xmlns:p14="http://schemas.microsoft.com/office/powerpoint/2010/main" val="15834833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64</a:t>
            </a:fld>
            <a:endParaRPr lang="nl-BE"/>
          </a:p>
        </p:txBody>
      </p:sp>
    </p:spTree>
    <p:extLst>
      <p:ext uri="{BB962C8B-B14F-4D97-AF65-F5344CB8AC3E}">
        <p14:creationId xmlns:p14="http://schemas.microsoft.com/office/powerpoint/2010/main" val="2406330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65</a:t>
            </a:fld>
            <a:endParaRPr lang="nl-BE"/>
          </a:p>
        </p:txBody>
      </p:sp>
    </p:spTree>
    <p:extLst>
      <p:ext uri="{BB962C8B-B14F-4D97-AF65-F5344CB8AC3E}">
        <p14:creationId xmlns:p14="http://schemas.microsoft.com/office/powerpoint/2010/main" val="3237716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66</a:t>
            </a:fld>
            <a:endParaRPr lang="nl-BE"/>
          </a:p>
        </p:txBody>
      </p:sp>
    </p:spTree>
    <p:extLst>
      <p:ext uri="{BB962C8B-B14F-4D97-AF65-F5344CB8AC3E}">
        <p14:creationId xmlns:p14="http://schemas.microsoft.com/office/powerpoint/2010/main" val="277301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a:t>
            </a:fld>
            <a:endParaRPr lang="nl-BE"/>
          </a:p>
        </p:txBody>
      </p:sp>
    </p:spTree>
    <p:extLst>
      <p:ext uri="{BB962C8B-B14F-4D97-AF65-F5344CB8AC3E}">
        <p14:creationId xmlns:p14="http://schemas.microsoft.com/office/powerpoint/2010/main" val="7059439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67</a:t>
            </a:fld>
            <a:endParaRPr lang="nl-BE"/>
          </a:p>
        </p:txBody>
      </p:sp>
    </p:spTree>
    <p:extLst>
      <p:ext uri="{BB962C8B-B14F-4D97-AF65-F5344CB8AC3E}">
        <p14:creationId xmlns:p14="http://schemas.microsoft.com/office/powerpoint/2010/main" val="2848783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68</a:t>
            </a:fld>
            <a:endParaRPr lang="nl-BE"/>
          </a:p>
        </p:txBody>
      </p:sp>
    </p:spTree>
    <p:extLst>
      <p:ext uri="{BB962C8B-B14F-4D97-AF65-F5344CB8AC3E}">
        <p14:creationId xmlns:p14="http://schemas.microsoft.com/office/powerpoint/2010/main" val="1692631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69</a:t>
            </a:fld>
            <a:endParaRPr lang="nl-BE"/>
          </a:p>
        </p:txBody>
      </p:sp>
    </p:spTree>
    <p:extLst>
      <p:ext uri="{BB962C8B-B14F-4D97-AF65-F5344CB8AC3E}">
        <p14:creationId xmlns:p14="http://schemas.microsoft.com/office/powerpoint/2010/main" val="1938370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70</a:t>
            </a:fld>
            <a:endParaRPr lang="nl-BE"/>
          </a:p>
        </p:txBody>
      </p:sp>
    </p:spTree>
    <p:extLst>
      <p:ext uri="{BB962C8B-B14F-4D97-AF65-F5344CB8AC3E}">
        <p14:creationId xmlns:p14="http://schemas.microsoft.com/office/powerpoint/2010/main" val="108115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71</a:t>
            </a:fld>
            <a:endParaRPr lang="nl-BE"/>
          </a:p>
        </p:txBody>
      </p:sp>
    </p:spTree>
    <p:extLst>
      <p:ext uri="{BB962C8B-B14F-4D97-AF65-F5344CB8AC3E}">
        <p14:creationId xmlns:p14="http://schemas.microsoft.com/office/powerpoint/2010/main" val="6405241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72</a:t>
            </a:fld>
            <a:endParaRPr lang="nl-BE"/>
          </a:p>
        </p:txBody>
      </p:sp>
    </p:spTree>
    <p:extLst>
      <p:ext uri="{BB962C8B-B14F-4D97-AF65-F5344CB8AC3E}">
        <p14:creationId xmlns:p14="http://schemas.microsoft.com/office/powerpoint/2010/main" val="4726423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73</a:t>
            </a:fld>
            <a:endParaRPr lang="nl-BE"/>
          </a:p>
        </p:txBody>
      </p:sp>
    </p:spTree>
    <p:extLst>
      <p:ext uri="{BB962C8B-B14F-4D97-AF65-F5344CB8AC3E}">
        <p14:creationId xmlns:p14="http://schemas.microsoft.com/office/powerpoint/2010/main" val="4251888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74</a:t>
            </a:fld>
            <a:endParaRPr lang="nl-BE"/>
          </a:p>
        </p:txBody>
      </p:sp>
    </p:spTree>
    <p:extLst>
      <p:ext uri="{BB962C8B-B14F-4D97-AF65-F5344CB8AC3E}">
        <p14:creationId xmlns:p14="http://schemas.microsoft.com/office/powerpoint/2010/main" val="564853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75</a:t>
            </a:fld>
            <a:endParaRPr lang="nl-BE"/>
          </a:p>
        </p:txBody>
      </p:sp>
    </p:spTree>
    <p:extLst>
      <p:ext uri="{BB962C8B-B14F-4D97-AF65-F5344CB8AC3E}">
        <p14:creationId xmlns:p14="http://schemas.microsoft.com/office/powerpoint/2010/main" val="15110145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76</a:t>
            </a:fld>
            <a:endParaRPr lang="nl-BE"/>
          </a:p>
        </p:txBody>
      </p:sp>
    </p:spTree>
    <p:extLst>
      <p:ext uri="{BB962C8B-B14F-4D97-AF65-F5344CB8AC3E}">
        <p14:creationId xmlns:p14="http://schemas.microsoft.com/office/powerpoint/2010/main" val="179742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a:t>
            </a:fld>
            <a:endParaRPr lang="nl-BE"/>
          </a:p>
        </p:txBody>
      </p:sp>
    </p:spTree>
    <p:extLst>
      <p:ext uri="{BB962C8B-B14F-4D97-AF65-F5344CB8AC3E}">
        <p14:creationId xmlns:p14="http://schemas.microsoft.com/office/powerpoint/2010/main" val="8174727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77</a:t>
            </a:fld>
            <a:endParaRPr lang="nl-BE"/>
          </a:p>
        </p:txBody>
      </p:sp>
    </p:spTree>
    <p:extLst>
      <p:ext uri="{BB962C8B-B14F-4D97-AF65-F5344CB8AC3E}">
        <p14:creationId xmlns:p14="http://schemas.microsoft.com/office/powerpoint/2010/main" val="3997199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78</a:t>
            </a:fld>
            <a:endParaRPr lang="nl-BE"/>
          </a:p>
        </p:txBody>
      </p:sp>
    </p:spTree>
    <p:extLst>
      <p:ext uri="{BB962C8B-B14F-4D97-AF65-F5344CB8AC3E}">
        <p14:creationId xmlns:p14="http://schemas.microsoft.com/office/powerpoint/2010/main" val="487136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79</a:t>
            </a:fld>
            <a:endParaRPr lang="nl-BE"/>
          </a:p>
        </p:txBody>
      </p:sp>
    </p:spTree>
    <p:extLst>
      <p:ext uri="{BB962C8B-B14F-4D97-AF65-F5344CB8AC3E}">
        <p14:creationId xmlns:p14="http://schemas.microsoft.com/office/powerpoint/2010/main" val="34780116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80</a:t>
            </a:fld>
            <a:endParaRPr lang="nl-BE"/>
          </a:p>
        </p:txBody>
      </p:sp>
    </p:spTree>
    <p:extLst>
      <p:ext uri="{BB962C8B-B14F-4D97-AF65-F5344CB8AC3E}">
        <p14:creationId xmlns:p14="http://schemas.microsoft.com/office/powerpoint/2010/main" val="2275697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82</a:t>
            </a:fld>
            <a:endParaRPr lang="nl-BE"/>
          </a:p>
        </p:txBody>
      </p:sp>
    </p:spTree>
    <p:extLst>
      <p:ext uri="{BB962C8B-B14F-4D97-AF65-F5344CB8AC3E}">
        <p14:creationId xmlns:p14="http://schemas.microsoft.com/office/powerpoint/2010/main" val="2637306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83</a:t>
            </a:fld>
            <a:endParaRPr lang="nl-BE"/>
          </a:p>
        </p:txBody>
      </p:sp>
    </p:spTree>
    <p:extLst>
      <p:ext uri="{BB962C8B-B14F-4D97-AF65-F5344CB8AC3E}">
        <p14:creationId xmlns:p14="http://schemas.microsoft.com/office/powerpoint/2010/main" val="3461802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84</a:t>
            </a:fld>
            <a:endParaRPr lang="nl-BE"/>
          </a:p>
        </p:txBody>
      </p:sp>
    </p:spTree>
    <p:extLst>
      <p:ext uri="{BB962C8B-B14F-4D97-AF65-F5344CB8AC3E}">
        <p14:creationId xmlns:p14="http://schemas.microsoft.com/office/powerpoint/2010/main" val="40991496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89</a:t>
            </a:fld>
            <a:endParaRPr lang="nl-BE"/>
          </a:p>
        </p:txBody>
      </p:sp>
    </p:spTree>
    <p:extLst>
      <p:ext uri="{BB962C8B-B14F-4D97-AF65-F5344CB8AC3E}">
        <p14:creationId xmlns:p14="http://schemas.microsoft.com/office/powerpoint/2010/main" val="11900451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90</a:t>
            </a:fld>
            <a:endParaRPr lang="nl-BE"/>
          </a:p>
        </p:txBody>
      </p:sp>
    </p:spTree>
    <p:extLst>
      <p:ext uri="{BB962C8B-B14F-4D97-AF65-F5344CB8AC3E}">
        <p14:creationId xmlns:p14="http://schemas.microsoft.com/office/powerpoint/2010/main" val="268522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9</a:t>
            </a:fld>
            <a:endParaRPr lang="nl-BE"/>
          </a:p>
        </p:txBody>
      </p:sp>
    </p:spTree>
    <p:extLst>
      <p:ext uri="{BB962C8B-B14F-4D97-AF65-F5344CB8AC3E}">
        <p14:creationId xmlns:p14="http://schemas.microsoft.com/office/powerpoint/2010/main" val="2840144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6B9FE59-621D-9141-928B-9A6E18682179}" type="slidenum">
              <a:rPr lang="nl-BE" smtClean="0"/>
              <a:t>10</a:t>
            </a:fld>
            <a:endParaRPr lang="nl-BE"/>
          </a:p>
        </p:txBody>
      </p:sp>
    </p:spTree>
    <p:extLst>
      <p:ext uri="{BB962C8B-B14F-4D97-AF65-F5344CB8AC3E}">
        <p14:creationId xmlns:p14="http://schemas.microsoft.com/office/powerpoint/2010/main" val="816950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nl-NL"/>
              <a:t>Klik om stijl te bewerken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D8B79D1-9D3B-534E-869B-656E2218A504}" type="datetimeFigureOut">
              <a:rPr lang="nl-BE" smtClean="0"/>
              <a:t>11/09/2020</a:t>
            </a:fld>
            <a:endParaRPr lang="nl-BE"/>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nl-BE"/>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2DBEDEC-654E-DA44-A469-7B334E803819}" type="slidenum">
              <a:rPr lang="nl-BE" smtClean="0"/>
              <a:t>‹nr.›</a:t>
            </a:fld>
            <a:endParaRPr lang="nl-BE"/>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266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8B79D1-9D3B-534E-869B-656E2218A504}" type="datetimeFigureOut">
              <a:rPr lang="nl-BE" smtClean="0"/>
              <a:t>11/09/2020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334509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8B79D1-9D3B-534E-869B-656E2218A504}" type="datetimeFigureOut">
              <a:rPr lang="nl-BE" smtClean="0"/>
              <a:t>11/09/2020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178689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D8B79D1-9D3B-534E-869B-656E2218A504}" type="datetimeFigureOut">
              <a:rPr lang="nl-BE" smtClean="0"/>
              <a:t>11/09/2020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31161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D8B79D1-9D3B-534E-869B-656E2218A504}" type="datetimeFigureOut">
              <a:rPr lang="nl-BE" smtClean="0"/>
              <a:t>11/09/2020</a:t>
            </a:fld>
            <a:endParaRPr lang="nl-BE"/>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nl-BE"/>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2DBEDEC-654E-DA44-A469-7B334E803819}" type="slidenum">
              <a:rPr lang="nl-BE" smtClean="0"/>
              <a:t>‹nr.›</a:t>
            </a:fld>
            <a:endParaRPr lang="nl-BE"/>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394470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D8B79D1-9D3B-534E-869B-656E2218A504}" type="datetimeFigureOut">
              <a:rPr lang="nl-BE" smtClean="0"/>
              <a:t>11/09/2020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39487363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stijl te bewerken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57300"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D8B79D1-9D3B-534E-869B-656E2218A504}" type="datetimeFigureOut">
              <a:rPr lang="nl-BE" smtClean="0"/>
              <a:t>11/09/2020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216401859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D8B79D1-9D3B-534E-869B-656E2218A504}" type="datetimeFigureOut">
              <a:rPr lang="nl-BE" smtClean="0"/>
              <a:t>11/09/2020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253271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B79D1-9D3B-534E-869B-656E2218A504}" type="datetimeFigureOut">
              <a:rPr lang="nl-BE" smtClean="0"/>
              <a:t>11/09/2020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336430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stijl te bewerken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051" y="6375679"/>
            <a:ext cx="1233355" cy="348462"/>
          </a:xfrm>
        </p:spPr>
        <p:txBody>
          <a:bodyPr/>
          <a:lstStyle/>
          <a:p>
            <a:fld id="{FD8B79D1-9D3B-534E-869B-656E2218A504}" type="datetimeFigureOut">
              <a:rPr lang="nl-BE" smtClean="0"/>
              <a:t>11/09/2020</a:t>
            </a:fld>
            <a:endParaRPr lang="nl-BE"/>
          </a:p>
        </p:txBody>
      </p:sp>
      <p:sp>
        <p:nvSpPr>
          <p:cNvPr id="6" name="Footer Placeholder 5"/>
          <p:cNvSpPr>
            <a:spLocks noGrp="1"/>
          </p:cNvSpPr>
          <p:nvPr>
            <p:ph type="ftr" sz="quarter" idx="11"/>
          </p:nvPr>
        </p:nvSpPr>
        <p:spPr>
          <a:xfrm>
            <a:off x="2103620" y="6375679"/>
            <a:ext cx="3482179" cy="345796"/>
          </a:xfrm>
        </p:spPr>
        <p:txBody>
          <a:bodyPr/>
          <a:lstStyle/>
          <a:p>
            <a:endParaRPr lang="nl-BE"/>
          </a:p>
        </p:txBody>
      </p:sp>
      <p:sp>
        <p:nvSpPr>
          <p:cNvPr id="7" name="Slide Number Placeholder 6"/>
          <p:cNvSpPr>
            <a:spLocks noGrp="1"/>
          </p:cNvSpPr>
          <p:nvPr>
            <p:ph type="sldNum" sz="quarter" idx="12"/>
          </p:nvPr>
        </p:nvSpPr>
        <p:spPr>
          <a:xfrm>
            <a:off x="5691014" y="6375679"/>
            <a:ext cx="1232456" cy="345796"/>
          </a:xfrm>
        </p:spPr>
        <p:txBody>
          <a:bodyPr/>
          <a:lstStyle/>
          <a:p>
            <a:fld id="{32DBEDEC-654E-DA44-A469-7B334E803819}" type="slidenum">
              <a:rPr lang="nl-BE" smtClean="0"/>
              <a:t>‹nr.›</a:t>
            </a:fld>
            <a:endParaRPr lang="nl-BE"/>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828363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stijl te bewerken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950" y="6375679"/>
            <a:ext cx="1232456" cy="348462"/>
          </a:xfrm>
        </p:spPr>
        <p:txBody>
          <a:bodyPr/>
          <a:lstStyle/>
          <a:p>
            <a:fld id="{FD8B79D1-9D3B-534E-869B-656E2218A504}" type="datetimeFigureOut">
              <a:rPr lang="nl-BE" smtClean="0"/>
              <a:t>11/09/2020</a:t>
            </a:fld>
            <a:endParaRPr lang="nl-BE"/>
          </a:p>
        </p:txBody>
      </p:sp>
      <p:sp>
        <p:nvSpPr>
          <p:cNvPr id="6" name="Footer Placeholder 5"/>
          <p:cNvSpPr>
            <a:spLocks noGrp="1"/>
          </p:cNvSpPr>
          <p:nvPr>
            <p:ph type="ftr" sz="quarter" idx="11"/>
          </p:nvPr>
        </p:nvSpPr>
        <p:spPr>
          <a:xfrm>
            <a:off x="2103621" y="6375679"/>
            <a:ext cx="3482178" cy="345796"/>
          </a:xfrm>
        </p:spPr>
        <p:txBody>
          <a:bodyPr/>
          <a:lstStyle/>
          <a:p>
            <a:endParaRPr lang="nl-BE"/>
          </a:p>
        </p:txBody>
      </p:sp>
      <p:sp>
        <p:nvSpPr>
          <p:cNvPr id="7" name="Slide Number Placeholder 6"/>
          <p:cNvSpPr>
            <a:spLocks noGrp="1"/>
          </p:cNvSpPr>
          <p:nvPr>
            <p:ph type="sldNum" sz="quarter" idx="12"/>
          </p:nvPr>
        </p:nvSpPr>
        <p:spPr>
          <a:xfrm>
            <a:off x="5687568" y="6375679"/>
            <a:ext cx="1234440" cy="345796"/>
          </a:xfrm>
        </p:spPr>
        <p:txBody>
          <a:bodyPr/>
          <a:lstStyle/>
          <a:p>
            <a:fld id="{32DBEDEC-654E-DA44-A469-7B334E803819}" type="slidenum">
              <a:rPr lang="nl-BE" smtClean="0"/>
              <a:t>‹nr.›</a:t>
            </a:fld>
            <a:endParaRPr lang="nl-BE"/>
          </a:p>
        </p:txBody>
      </p:sp>
    </p:spTree>
    <p:extLst>
      <p:ext uri="{BB962C8B-B14F-4D97-AF65-F5344CB8AC3E}">
        <p14:creationId xmlns:p14="http://schemas.microsoft.com/office/powerpoint/2010/main" val="172806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D8B79D1-9D3B-534E-869B-656E2218A504}" type="datetimeFigureOut">
              <a:rPr lang="nl-BE" smtClean="0"/>
              <a:t>11/09/2020</a:t>
            </a:fld>
            <a:endParaRPr lang="nl-BE"/>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nl-BE"/>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2DBEDEC-654E-DA44-A469-7B334E803819}" type="slidenum">
              <a:rPr lang="nl-BE" smtClean="0"/>
              <a:t>‹nr.›</a:t>
            </a:fld>
            <a:endParaRPr lang="nl-BE"/>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7837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3.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bookwidgets.com/play/YWJCYX"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3.tiff"/><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2.m4a"/><Relationship Id="rId7" Type="http://schemas.openxmlformats.org/officeDocument/2006/relationships/image" Target="../media/image1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2.png"/><Relationship Id="rId18" Type="http://schemas.openxmlformats.org/officeDocument/2006/relationships/customXml" Target="../ink/ink15.xml"/><Relationship Id="rId3" Type="http://schemas.openxmlformats.org/officeDocument/2006/relationships/slideLayout" Target="../slideLayouts/slideLayout6.xml"/><Relationship Id="rId7" Type="http://schemas.openxmlformats.org/officeDocument/2006/relationships/image" Target="../media/image19.png"/><Relationship Id="rId12" Type="http://schemas.openxmlformats.org/officeDocument/2006/relationships/customXml" Target="../ink/ink12.xml"/><Relationship Id="rId17" Type="http://schemas.openxmlformats.org/officeDocument/2006/relationships/image" Target="../media/image24.png"/><Relationship Id="rId2" Type="http://schemas.openxmlformats.org/officeDocument/2006/relationships/audio" Target="../media/media24.m4a"/><Relationship Id="rId16" Type="http://schemas.openxmlformats.org/officeDocument/2006/relationships/customXml" Target="../ink/ink14.xml"/><Relationship Id="rId20" Type="http://schemas.openxmlformats.org/officeDocument/2006/relationships/image" Target="../media/image1.png"/><Relationship Id="rId1" Type="http://schemas.microsoft.com/office/2007/relationships/media" Target="../media/media24.m4a"/><Relationship Id="rId6" Type="http://schemas.openxmlformats.org/officeDocument/2006/relationships/customXml" Target="../ink/ink9.xml"/><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customXml" Target="../ink/ink11.xml"/><Relationship Id="rId19" Type="http://schemas.openxmlformats.org/officeDocument/2006/relationships/image" Target="../media/image25.png"/><Relationship Id="rId4" Type="http://schemas.openxmlformats.org/officeDocument/2006/relationships/notesSlide" Target="../notesSlides/notesSlide24.xml"/><Relationship Id="rId9" Type="http://schemas.openxmlformats.org/officeDocument/2006/relationships/image" Target="../media/image20.png"/><Relationship Id="rId14" Type="http://schemas.openxmlformats.org/officeDocument/2006/relationships/customXml" Target="../ink/ink13.xml"/></Relationships>
</file>

<file path=ppt/slides/_rels/slide28.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30.png"/><Relationship Id="rId18" Type="http://schemas.openxmlformats.org/officeDocument/2006/relationships/customXml" Target="../ink/ink22.xml"/><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customXml" Target="../ink/ink19.xml"/><Relationship Id="rId17" Type="http://schemas.openxmlformats.org/officeDocument/2006/relationships/image" Target="../media/image32.png"/><Relationship Id="rId25" Type="http://schemas.openxmlformats.org/officeDocument/2006/relationships/image" Target="../media/image1.png"/><Relationship Id="rId2" Type="http://schemas.openxmlformats.org/officeDocument/2006/relationships/audio" Target="../media/media25.m4a"/><Relationship Id="rId16" Type="http://schemas.openxmlformats.org/officeDocument/2006/relationships/customXml" Target="../ink/ink21.xml"/><Relationship Id="rId20" Type="http://schemas.openxmlformats.org/officeDocument/2006/relationships/customXml" Target="../ink/ink23.xml"/><Relationship Id="rId1" Type="http://schemas.microsoft.com/office/2007/relationships/media" Target="../media/media25.m4a"/><Relationship Id="rId6" Type="http://schemas.openxmlformats.org/officeDocument/2006/relationships/customXml" Target="../ink/ink16.xml"/><Relationship Id="rId11" Type="http://schemas.openxmlformats.org/officeDocument/2006/relationships/image" Target="../media/image29.png"/><Relationship Id="rId24" Type="http://schemas.openxmlformats.org/officeDocument/2006/relationships/image" Target="../media/image19.tiff"/><Relationship Id="rId5" Type="http://schemas.openxmlformats.org/officeDocument/2006/relationships/image" Target="../media/image18.png"/><Relationship Id="rId15" Type="http://schemas.openxmlformats.org/officeDocument/2006/relationships/image" Target="../media/image31.png"/><Relationship Id="rId23" Type="http://schemas.openxmlformats.org/officeDocument/2006/relationships/image" Target="../media/image35.png"/><Relationship Id="rId10" Type="http://schemas.openxmlformats.org/officeDocument/2006/relationships/customXml" Target="../ink/ink18.xml"/><Relationship Id="rId19" Type="http://schemas.openxmlformats.org/officeDocument/2006/relationships/image" Target="../media/image33.png"/><Relationship Id="rId4" Type="http://schemas.openxmlformats.org/officeDocument/2006/relationships/notesSlide" Target="../notesSlides/notesSlide25.xml"/><Relationship Id="rId9" Type="http://schemas.openxmlformats.org/officeDocument/2006/relationships/image" Target="../media/image28.png"/><Relationship Id="rId14" Type="http://schemas.openxmlformats.org/officeDocument/2006/relationships/customXml" Target="../ink/ink20.xml"/><Relationship Id="rId22" Type="http://schemas.openxmlformats.org/officeDocument/2006/relationships/customXml" Target="../ink/ink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png"/><Relationship Id="rId1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10.png"/><Relationship Id="rId12" Type="http://schemas.openxmlformats.org/officeDocument/2006/relationships/customXml" Target="../ink/ink4.xml"/><Relationship Id="rId17" Type="http://schemas.openxmlformats.org/officeDocument/2006/relationships/image" Target="../media/image7.png"/><Relationship Id="rId2" Type="http://schemas.openxmlformats.org/officeDocument/2006/relationships/audio" Target="../media/media3.m4a"/><Relationship Id="rId16" Type="http://schemas.openxmlformats.org/officeDocument/2006/relationships/customXml" Target="../ink/ink6.xml"/><Relationship Id="rId1" Type="http://schemas.microsoft.com/office/2007/relationships/media" Target="../media/media3.m4a"/><Relationship Id="rId6" Type="http://schemas.openxmlformats.org/officeDocument/2006/relationships/customXml" Target="../ink/ink1.xml"/><Relationship Id="rId11" Type="http://schemas.openxmlformats.org/officeDocument/2006/relationships/image" Target="../media/image411.png"/><Relationship Id="rId5" Type="http://schemas.openxmlformats.org/officeDocument/2006/relationships/image" Target="../media/image3.png"/><Relationship Id="rId15" Type="http://schemas.openxmlformats.org/officeDocument/2006/relationships/image" Target="../media/image6.png"/><Relationship Id="rId10" Type="http://schemas.openxmlformats.org/officeDocument/2006/relationships/customXml" Target="../ink/ink3.xml"/><Relationship Id="rId4" Type="http://schemas.openxmlformats.org/officeDocument/2006/relationships/notesSlide" Target="../notesSlides/notesSlide4.xml"/><Relationship Id="rId9" Type="http://schemas.openxmlformats.org/officeDocument/2006/relationships/image" Target="../media/image310.png"/><Relationship Id="rId14" Type="http://schemas.openxmlformats.org/officeDocument/2006/relationships/customXml" Target="../ink/ink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410.png"/><Relationship Id="rId3" Type="http://schemas.openxmlformats.org/officeDocument/2006/relationships/slideLayout" Target="../slideLayouts/slideLayout2.xml"/><Relationship Id="rId7" Type="http://schemas.openxmlformats.org/officeDocument/2006/relationships/image" Target="../media/image380.png"/><Relationship Id="rId12" Type="http://schemas.openxmlformats.org/officeDocument/2006/relationships/customXml" Target="../ink/ink28.xml"/><Relationship Id="rId2" Type="http://schemas.openxmlformats.org/officeDocument/2006/relationships/audio" Target="../media/media43.m4a"/><Relationship Id="rId16" Type="http://schemas.openxmlformats.org/officeDocument/2006/relationships/image" Target="../media/image1.png"/><Relationship Id="rId1" Type="http://schemas.microsoft.com/office/2007/relationships/media" Target="../media/media43.m4a"/><Relationship Id="rId6" Type="http://schemas.openxmlformats.org/officeDocument/2006/relationships/customXml" Target="../ink/ink25.xml"/><Relationship Id="rId11" Type="http://schemas.openxmlformats.org/officeDocument/2006/relationships/image" Target="../media/image400.png"/><Relationship Id="rId5" Type="http://schemas.openxmlformats.org/officeDocument/2006/relationships/image" Target="../media/image50.png"/><Relationship Id="rId15" Type="http://schemas.openxmlformats.org/officeDocument/2006/relationships/image" Target="../media/image420.png"/><Relationship Id="rId10" Type="http://schemas.openxmlformats.org/officeDocument/2006/relationships/customXml" Target="../ink/ink27.xml"/><Relationship Id="rId4" Type="http://schemas.openxmlformats.org/officeDocument/2006/relationships/notesSlide" Target="../notesSlides/notesSlide43.xml"/><Relationship Id="rId9" Type="http://schemas.openxmlformats.org/officeDocument/2006/relationships/image" Target="../media/image390.png"/><Relationship Id="rId14" Type="http://schemas.openxmlformats.org/officeDocument/2006/relationships/customXml" Target="../ink/ink2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png"/><Relationship Id="rId5" Type="http://schemas.openxmlformats.org/officeDocument/2006/relationships/image" Target="../media/image54.gif"/><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510.png"/><Relationship Id="rId18" Type="http://schemas.openxmlformats.org/officeDocument/2006/relationships/customXml" Target="../ink/ink36.xml"/><Relationship Id="rId26" Type="http://schemas.openxmlformats.org/officeDocument/2006/relationships/image" Target="../media/image1.png"/><Relationship Id="rId3" Type="http://schemas.openxmlformats.org/officeDocument/2006/relationships/slideLayout" Target="../slideLayouts/slideLayout2.xml"/><Relationship Id="rId21" Type="http://schemas.openxmlformats.org/officeDocument/2006/relationships/image" Target="../media/image550.png"/><Relationship Id="rId7" Type="http://schemas.openxmlformats.org/officeDocument/2006/relationships/image" Target="../media/image480.png"/><Relationship Id="rId12" Type="http://schemas.openxmlformats.org/officeDocument/2006/relationships/customXml" Target="../ink/ink33.xml"/><Relationship Id="rId17" Type="http://schemas.openxmlformats.org/officeDocument/2006/relationships/image" Target="../media/image530.png"/><Relationship Id="rId25" Type="http://schemas.openxmlformats.org/officeDocument/2006/relationships/image" Target="../media/image57.png"/><Relationship Id="rId2" Type="http://schemas.openxmlformats.org/officeDocument/2006/relationships/audio" Target="../media/media48.m4a"/><Relationship Id="rId16" Type="http://schemas.openxmlformats.org/officeDocument/2006/relationships/customXml" Target="../ink/ink35.xml"/><Relationship Id="rId20" Type="http://schemas.openxmlformats.org/officeDocument/2006/relationships/customXml" Target="../ink/ink37.xml"/><Relationship Id="rId1" Type="http://schemas.microsoft.com/office/2007/relationships/media" Target="../media/media48.m4a"/><Relationship Id="rId6" Type="http://schemas.openxmlformats.org/officeDocument/2006/relationships/customXml" Target="../ink/ink30.xml"/><Relationship Id="rId11" Type="http://schemas.openxmlformats.org/officeDocument/2006/relationships/image" Target="../media/image500.png"/><Relationship Id="rId24" Type="http://schemas.openxmlformats.org/officeDocument/2006/relationships/customXml" Target="../ink/ink39.xml"/><Relationship Id="rId5" Type="http://schemas.openxmlformats.org/officeDocument/2006/relationships/image" Target="../media/image55.png"/><Relationship Id="rId15" Type="http://schemas.openxmlformats.org/officeDocument/2006/relationships/image" Target="../media/image520.png"/><Relationship Id="rId23" Type="http://schemas.openxmlformats.org/officeDocument/2006/relationships/image" Target="../media/image560.png"/><Relationship Id="rId10" Type="http://schemas.openxmlformats.org/officeDocument/2006/relationships/customXml" Target="../ink/ink32.xml"/><Relationship Id="rId19" Type="http://schemas.openxmlformats.org/officeDocument/2006/relationships/image" Target="../media/image540.png"/><Relationship Id="rId4" Type="http://schemas.openxmlformats.org/officeDocument/2006/relationships/notesSlide" Target="../notesSlides/notesSlide48.xml"/><Relationship Id="rId9" Type="http://schemas.openxmlformats.org/officeDocument/2006/relationships/image" Target="../media/image490.png"/><Relationship Id="rId14" Type="http://schemas.openxmlformats.org/officeDocument/2006/relationships/customXml" Target="../ink/ink34.xml"/><Relationship Id="rId22" Type="http://schemas.openxmlformats.org/officeDocument/2006/relationships/customXml" Target="../ink/ink38.xml"/></Relationships>
</file>

<file path=ppt/slides/_rels/slide56.xml.rels><?xml version="1.0" encoding="UTF-8" standalone="yes"?>
<Relationships xmlns="http://schemas.openxmlformats.org/package/2006/relationships"><Relationship Id="rId8" Type="http://schemas.openxmlformats.org/officeDocument/2006/relationships/customXml" Target="../ink/ink41.xml"/><Relationship Id="rId13" Type="http://schemas.openxmlformats.org/officeDocument/2006/relationships/image" Target="../media/image60.png"/><Relationship Id="rId18" Type="http://schemas.openxmlformats.org/officeDocument/2006/relationships/customXml" Target="../ink/ink46.xml"/><Relationship Id="rId3" Type="http://schemas.openxmlformats.org/officeDocument/2006/relationships/slideLayout" Target="../slideLayouts/slideLayout2.xml"/><Relationship Id="rId21" Type="http://schemas.openxmlformats.org/officeDocument/2006/relationships/image" Target="../media/image64.png"/><Relationship Id="rId7" Type="http://schemas.openxmlformats.org/officeDocument/2006/relationships/image" Target="../media/image470.png"/><Relationship Id="rId12" Type="http://schemas.openxmlformats.org/officeDocument/2006/relationships/customXml" Target="../ink/ink43.xml"/><Relationship Id="rId17" Type="http://schemas.openxmlformats.org/officeDocument/2006/relationships/image" Target="../media/image62.png"/><Relationship Id="rId2" Type="http://schemas.openxmlformats.org/officeDocument/2006/relationships/audio" Target="../media/media49.m4a"/><Relationship Id="rId16" Type="http://schemas.openxmlformats.org/officeDocument/2006/relationships/customXml" Target="../ink/ink45.xml"/><Relationship Id="rId20" Type="http://schemas.openxmlformats.org/officeDocument/2006/relationships/customXml" Target="../ink/ink47.xml"/><Relationship Id="rId1" Type="http://schemas.microsoft.com/office/2007/relationships/media" Target="../media/media49.m4a"/><Relationship Id="rId6" Type="http://schemas.openxmlformats.org/officeDocument/2006/relationships/customXml" Target="../ink/ink40.xml"/><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customXml" Target="../ink/ink42.xml"/><Relationship Id="rId19" Type="http://schemas.openxmlformats.org/officeDocument/2006/relationships/image" Target="../media/image63.png"/><Relationship Id="rId4" Type="http://schemas.openxmlformats.org/officeDocument/2006/relationships/notesSlide" Target="../notesSlides/notesSlide49.xml"/><Relationship Id="rId9" Type="http://schemas.openxmlformats.org/officeDocument/2006/relationships/image" Target="../media/image580.png"/><Relationship Id="rId14" Type="http://schemas.openxmlformats.org/officeDocument/2006/relationships/customXml" Target="../ink/ink44.xml"/><Relationship Id="rId22"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9.png"/><Relationship Id="rId5" Type="http://schemas.openxmlformats.org/officeDocument/2006/relationships/image" Target="../media/image68.tiff"/><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56.m4a"/><Relationship Id="rId7" Type="http://schemas.openxmlformats.org/officeDocument/2006/relationships/image" Target="../media/image68.tiff"/><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notesSlide" Target="../notesSlides/notesSlide55.xml"/><Relationship Id="rId5" Type="http://schemas.openxmlformats.org/officeDocument/2006/relationships/slideLayout" Target="../slideLayouts/slideLayout2.xml"/><Relationship Id="rId4" Type="http://schemas.openxmlformats.org/officeDocument/2006/relationships/audio" Target="../media/media56.m4a"/></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7.m4a"/><Relationship Id="rId1" Type="http://schemas.microsoft.com/office/2007/relationships/media" Target="../media/media57.m4a"/><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png"/><Relationship Id="rId5" Type="http://schemas.openxmlformats.org/officeDocument/2006/relationships/image" Target="../media/image73.png"/><Relationship Id="rId4"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1.png"/><Relationship Id="rId5" Type="http://schemas.openxmlformats.org/officeDocument/2006/relationships/image" Target="../media/image76.png"/><Relationship Id="rId4"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1.png"/><Relationship Id="rId5" Type="http://schemas.openxmlformats.org/officeDocument/2006/relationships/image" Target="../media/image77.png"/><Relationship Id="rId4"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1.png"/><Relationship Id="rId5" Type="http://schemas.openxmlformats.org/officeDocument/2006/relationships/image" Target="../media/image78.png"/><Relationship Id="rId4"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png"/><Relationship Id="rId5" Type="http://schemas.openxmlformats.org/officeDocument/2006/relationships/image" Target="../media/image79.png"/><Relationship Id="rId4"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1.png"/><Relationship Id="rId5" Type="http://schemas.openxmlformats.org/officeDocument/2006/relationships/image" Target="../media/image80.png"/><Relationship Id="rId4"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png"/><Relationship Id="rId5" Type="http://schemas.openxmlformats.org/officeDocument/2006/relationships/image" Target="../media/image81.png"/><Relationship Id="rId4"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1.png"/><Relationship Id="rId5" Type="http://schemas.openxmlformats.org/officeDocument/2006/relationships/image" Target="../media/image82.png"/><Relationship Id="rId4"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1.png"/><Relationship Id="rId5" Type="http://schemas.openxmlformats.org/officeDocument/2006/relationships/image" Target="../media/image83.png"/><Relationship Id="rId4"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ustomXml" Target="../ink/ink7.xml"/><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png"/><Relationship Id="rId5" Type="http://schemas.openxmlformats.org/officeDocument/2006/relationships/image" Target="../media/image84.png"/><Relationship Id="rId4" Type="http://schemas.openxmlformats.org/officeDocument/2006/relationships/notesSlide" Target="../notesSlides/notesSlide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91.sv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2.png"/><Relationship Id="rId5" Type="http://schemas.openxmlformats.org/officeDocument/2006/relationships/hyperlink" Target="https://www.bookwidgets.com/play/4WLA4P" TargetMode="External"/><Relationship Id="rId4" Type="http://schemas.openxmlformats.org/officeDocument/2006/relationships/notesSlide" Target="../notesSlides/notesSlide7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0086AF-D813-5E44-BDC8-E8EDA2AF109E}"/>
              </a:ext>
            </a:extLst>
          </p:cNvPr>
          <p:cNvSpPr>
            <a:spLocks noGrp="1"/>
          </p:cNvSpPr>
          <p:nvPr>
            <p:ph type="ctrTitle"/>
          </p:nvPr>
        </p:nvSpPr>
        <p:spPr>
          <a:xfrm>
            <a:off x="251790" y="334824"/>
            <a:ext cx="11688417" cy="3467282"/>
          </a:xfrm>
        </p:spPr>
        <p:txBody>
          <a:bodyPr anchor="b">
            <a:normAutofit/>
          </a:bodyPr>
          <a:lstStyle/>
          <a:p>
            <a:r>
              <a:rPr lang="nl-BE" sz="4400" dirty="0"/>
              <a:t/>
            </a:r>
            <a:br>
              <a:rPr lang="nl-BE" sz="4400" dirty="0"/>
            </a:br>
            <a:r>
              <a:rPr lang="nl-BE" sz="4400" dirty="0"/>
              <a:t>Hoe worden de dagelijkse verrichtingen geregistreerd?</a:t>
            </a:r>
          </a:p>
        </p:txBody>
      </p:sp>
      <p:sp>
        <p:nvSpPr>
          <p:cNvPr id="25" name="Freeform: Shape 24">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CAC31000-7599-0047-8157-87433EF6A1B5}"/>
              </a:ext>
            </a:extLst>
          </p:cNvPr>
          <p:cNvSpPr>
            <a:spLocks noGrp="1"/>
          </p:cNvSpPr>
          <p:nvPr>
            <p:ph type="subTitle" idx="1"/>
          </p:nvPr>
        </p:nvSpPr>
        <p:spPr>
          <a:xfrm>
            <a:off x="2073311" y="5593213"/>
            <a:ext cx="8045373" cy="742279"/>
          </a:xfrm>
        </p:spPr>
        <p:txBody>
          <a:bodyPr anchor="ctr">
            <a:normAutofit/>
          </a:bodyPr>
          <a:lstStyle/>
          <a:p>
            <a:r>
              <a:rPr lang="nl-BE" sz="1800" dirty="0">
                <a:solidFill>
                  <a:srgbClr val="2A1A00"/>
                </a:solidFill>
              </a:rPr>
              <a:t>Onderzoeksvraag 5</a:t>
            </a:r>
            <a:br>
              <a:rPr lang="nl-BE" sz="1800" dirty="0">
                <a:solidFill>
                  <a:srgbClr val="2A1A00"/>
                </a:solidFill>
              </a:rPr>
            </a:br>
            <a:r>
              <a:rPr lang="nl-BE" sz="1800" dirty="0">
                <a:solidFill>
                  <a:srgbClr val="2A1A00"/>
                </a:solidFill>
              </a:rPr>
              <a:t>Pagina 49 – 77</a:t>
            </a:r>
          </a:p>
          <a:p>
            <a:r>
              <a:rPr lang="nl-BE" sz="1800" dirty="0">
                <a:solidFill>
                  <a:srgbClr val="2A1A00"/>
                </a:solidFill>
              </a:rPr>
              <a:t>Pagina 425 - 450</a:t>
            </a:r>
          </a:p>
        </p:txBody>
      </p:sp>
      <p:pic>
        <p:nvPicPr>
          <p:cNvPr id="5" name="Opgenomen geluid" descr="Opgenomen geluid">
            <a:hlinkClick r:id="" action="ppaction://media"/>
            <a:extLst>
              <a:ext uri="{FF2B5EF4-FFF2-40B4-BE49-F238E27FC236}">
                <a16:creationId xmlns:a16="http://schemas.microsoft.com/office/drawing/2014/main" id="{08A7C1A2-7406-754D-90C0-C0ED1D22C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1008" y="0"/>
            <a:ext cx="812800" cy="812800"/>
          </a:xfrm>
          <a:prstGeom prst="rect">
            <a:avLst/>
          </a:prstGeom>
        </p:spPr>
      </p:pic>
    </p:spTree>
    <p:extLst>
      <p:ext uri="{BB962C8B-B14F-4D97-AF65-F5344CB8AC3E}">
        <p14:creationId xmlns:p14="http://schemas.microsoft.com/office/powerpoint/2010/main" val="39099730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2567F-4ECC-B240-A50A-9BE6DF92CF3C}"/>
              </a:ext>
            </a:extLst>
          </p:cNvPr>
          <p:cNvSpPr>
            <a:spLocks noGrp="1"/>
          </p:cNvSpPr>
          <p:nvPr>
            <p:ph type="title"/>
          </p:nvPr>
        </p:nvSpPr>
        <p:spPr/>
        <p:txBody>
          <a:bodyPr/>
          <a:lstStyle/>
          <a:p>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E9B6A26B-DF5D-F444-879E-C3EB299A5490}"/>
              </a:ext>
            </a:extLst>
          </p:cNvPr>
          <p:cNvPicPr>
            <a:picLocks noGrp="1" noChangeAspect="1"/>
          </p:cNvPicPr>
          <p:nvPr>
            <p:ph idx="1"/>
          </p:nvPr>
        </p:nvPicPr>
        <p:blipFill>
          <a:blip r:embed="rId5"/>
          <a:stretch>
            <a:fillRect/>
          </a:stretch>
        </p:blipFill>
        <p:spPr>
          <a:xfrm>
            <a:off x="1251678" y="382385"/>
            <a:ext cx="10486311" cy="6093230"/>
          </a:xfrm>
        </p:spPr>
      </p:pic>
      <p:sp>
        <p:nvSpPr>
          <p:cNvPr id="4" name="Rechthoek 3">
            <a:extLst>
              <a:ext uri="{FF2B5EF4-FFF2-40B4-BE49-F238E27FC236}">
                <a16:creationId xmlns:a16="http://schemas.microsoft.com/office/drawing/2014/main" id="{49D8E5C5-F715-FC47-BDDB-4572762AA9A8}"/>
              </a:ext>
            </a:extLst>
          </p:cNvPr>
          <p:cNvSpPr/>
          <p:nvPr/>
        </p:nvSpPr>
        <p:spPr>
          <a:xfrm>
            <a:off x="6340839" y="3802926"/>
            <a:ext cx="4861367" cy="74427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C3931818-048C-6E4E-B61F-D53EDCBC25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4177" y="22167"/>
            <a:ext cx="812800" cy="812800"/>
          </a:xfrm>
          <a:prstGeom prst="rect">
            <a:avLst/>
          </a:prstGeom>
        </p:spPr>
      </p:pic>
    </p:spTree>
    <p:extLst>
      <p:ext uri="{BB962C8B-B14F-4D97-AF65-F5344CB8AC3E}">
        <p14:creationId xmlns:p14="http://schemas.microsoft.com/office/powerpoint/2010/main" val="173870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72D59337-E11A-C242-9271-9C179AC96334}"/>
              </a:ext>
            </a:extLst>
          </p:cNvPr>
          <p:cNvCxnSpPr>
            <a:cxnSpLocks/>
          </p:cNvCxnSpPr>
          <p:nvPr/>
        </p:nvCxnSpPr>
        <p:spPr>
          <a:xfrm>
            <a:off x="700219" y="883508"/>
            <a:ext cx="108215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F462E20B-D703-E84E-BBD6-2D2A15C0265B}"/>
              </a:ext>
            </a:extLst>
          </p:cNvPr>
          <p:cNvCxnSpPr/>
          <p:nvPr/>
        </p:nvCxnSpPr>
        <p:spPr>
          <a:xfrm>
            <a:off x="6096000" y="883508"/>
            <a:ext cx="0" cy="4985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BF696BA2-A568-0942-A8E5-DB2AAE1D2F43}"/>
              </a:ext>
            </a:extLst>
          </p:cNvPr>
          <p:cNvCxnSpPr>
            <a:cxnSpLocks/>
          </p:cNvCxnSpPr>
          <p:nvPr/>
        </p:nvCxnSpPr>
        <p:spPr>
          <a:xfrm>
            <a:off x="700219" y="2100649"/>
            <a:ext cx="4860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F38C9D4-B52B-A743-9E4E-D5448DF2CD90}"/>
              </a:ext>
            </a:extLst>
          </p:cNvPr>
          <p:cNvCxnSpPr/>
          <p:nvPr/>
        </p:nvCxnSpPr>
        <p:spPr>
          <a:xfrm>
            <a:off x="3098071"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E8EC1C81-10ED-D64A-99AE-9213FFE64E74}"/>
              </a:ext>
            </a:extLst>
          </p:cNvPr>
          <p:cNvCxnSpPr>
            <a:cxnSpLocks/>
          </p:cNvCxnSpPr>
          <p:nvPr/>
        </p:nvCxnSpPr>
        <p:spPr>
          <a:xfrm>
            <a:off x="6660292" y="2125131"/>
            <a:ext cx="4695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04922155-27FC-DA46-918F-6EB360A269FF}"/>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A6C91AB5-CAB2-314A-9318-B6EA2A14F509}"/>
              </a:ext>
            </a:extLst>
          </p:cNvPr>
          <p:cNvSpPr txBox="1"/>
          <p:nvPr/>
        </p:nvSpPr>
        <p:spPr>
          <a:xfrm>
            <a:off x="5560541" y="445538"/>
            <a:ext cx="1099751" cy="369332"/>
          </a:xfrm>
          <a:prstGeom prst="rect">
            <a:avLst/>
          </a:prstGeom>
          <a:noFill/>
        </p:spPr>
        <p:txBody>
          <a:bodyPr wrap="square" rtlCol="0">
            <a:spAutoFit/>
          </a:bodyPr>
          <a:lstStyle/>
          <a:p>
            <a:r>
              <a:rPr lang="nl-BE" dirty="0"/>
              <a:t>BALANS</a:t>
            </a:r>
          </a:p>
        </p:txBody>
      </p:sp>
      <p:sp>
        <p:nvSpPr>
          <p:cNvPr id="15" name="Tekstvak 14">
            <a:extLst>
              <a:ext uri="{FF2B5EF4-FFF2-40B4-BE49-F238E27FC236}">
                <a16:creationId xmlns:a16="http://schemas.microsoft.com/office/drawing/2014/main" id="{ACFD8DE9-F1C1-0049-AAE6-E907EC7D7A52}"/>
              </a:ext>
            </a:extLst>
          </p:cNvPr>
          <p:cNvSpPr txBox="1"/>
          <p:nvPr/>
        </p:nvSpPr>
        <p:spPr>
          <a:xfrm>
            <a:off x="1209675" y="445538"/>
            <a:ext cx="1099751" cy="369332"/>
          </a:xfrm>
          <a:prstGeom prst="rect">
            <a:avLst/>
          </a:prstGeom>
          <a:noFill/>
        </p:spPr>
        <p:txBody>
          <a:bodyPr wrap="square" rtlCol="0">
            <a:spAutoFit/>
          </a:bodyPr>
          <a:lstStyle/>
          <a:p>
            <a:r>
              <a:rPr lang="nl-BE" dirty="0"/>
              <a:t>ACTIEF</a:t>
            </a:r>
          </a:p>
        </p:txBody>
      </p:sp>
      <p:sp>
        <p:nvSpPr>
          <p:cNvPr id="16" name="Tekstvak 15">
            <a:extLst>
              <a:ext uri="{FF2B5EF4-FFF2-40B4-BE49-F238E27FC236}">
                <a16:creationId xmlns:a16="http://schemas.microsoft.com/office/drawing/2014/main" id="{425575AA-C844-4941-8278-DF2CD65D3C1A}"/>
              </a:ext>
            </a:extLst>
          </p:cNvPr>
          <p:cNvSpPr txBox="1"/>
          <p:nvPr/>
        </p:nvSpPr>
        <p:spPr>
          <a:xfrm>
            <a:off x="9882574" y="445538"/>
            <a:ext cx="1099751" cy="369332"/>
          </a:xfrm>
          <a:prstGeom prst="rect">
            <a:avLst/>
          </a:prstGeom>
          <a:noFill/>
        </p:spPr>
        <p:txBody>
          <a:bodyPr wrap="square" rtlCol="0">
            <a:spAutoFit/>
          </a:bodyPr>
          <a:lstStyle/>
          <a:p>
            <a:r>
              <a:rPr lang="nl-BE" dirty="0"/>
              <a:t>PASSIEF</a:t>
            </a:r>
          </a:p>
        </p:txBody>
      </p:sp>
      <p:sp>
        <p:nvSpPr>
          <p:cNvPr id="17" name="Tekstvak 16">
            <a:extLst>
              <a:ext uri="{FF2B5EF4-FFF2-40B4-BE49-F238E27FC236}">
                <a16:creationId xmlns:a16="http://schemas.microsoft.com/office/drawing/2014/main" id="{E51E1EF0-2E2A-2741-8127-5DA01A61CFCB}"/>
              </a:ext>
            </a:extLst>
          </p:cNvPr>
          <p:cNvSpPr txBox="1"/>
          <p:nvPr/>
        </p:nvSpPr>
        <p:spPr>
          <a:xfrm>
            <a:off x="2255881" y="1731319"/>
            <a:ext cx="1664302" cy="307777"/>
          </a:xfrm>
          <a:prstGeom prst="rect">
            <a:avLst/>
          </a:prstGeom>
          <a:noFill/>
        </p:spPr>
        <p:txBody>
          <a:bodyPr wrap="square" rtlCol="0">
            <a:spAutoFit/>
          </a:bodyPr>
          <a:lstStyle/>
          <a:p>
            <a:r>
              <a:rPr lang="nl-BE" sz="1400" dirty="0"/>
              <a:t>ACTIEFREKENING</a:t>
            </a:r>
          </a:p>
        </p:txBody>
      </p:sp>
      <p:sp>
        <p:nvSpPr>
          <p:cNvPr id="18" name="Tekstvak 17">
            <a:extLst>
              <a:ext uri="{FF2B5EF4-FFF2-40B4-BE49-F238E27FC236}">
                <a16:creationId xmlns:a16="http://schemas.microsoft.com/office/drawing/2014/main" id="{F2294468-DB1E-784E-BA8D-C6A5343503D9}"/>
              </a:ext>
            </a:extLst>
          </p:cNvPr>
          <p:cNvSpPr txBox="1"/>
          <p:nvPr/>
        </p:nvSpPr>
        <p:spPr>
          <a:xfrm>
            <a:off x="700219" y="1669533"/>
            <a:ext cx="869089" cy="369332"/>
          </a:xfrm>
          <a:prstGeom prst="rect">
            <a:avLst/>
          </a:prstGeom>
          <a:noFill/>
        </p:spPr>
        <p:txBody>
          <a:bodyPr wrap="square" rtlCol="0">
            <a:spAutoFit/>
          </a:bodyPr>
          <a:lstStyle/>
          <a:p>
            <a:r>
              <a:rPr lang="nl-BE" dirty="0"/>
              <a:t>DEBET</a:t>
            </a:r>
          </a:p>
        </p:txBody>
      </p:sp>
      <p:sp>
        <p:nvSpPr>
          <p:cNvPr id="19" name="Tekstvak 18">
            <a:extLst>
              <a:ext uri="{FF2B5EF4-FFF2-40B4-BE49-F238E27FC236}">
                <a16:creationId xmlns:a16="http://schemas.microsoft.com/office/drawing/2014/main" id="{1A2D802F-733D-FC48-B588-ED6565E832F0}"/>
              </a:ext>
            </a:extLst>
          </p:cNvPr>
          <p:cNvSpPr txBox="1"/>
          <p:nvPr/>
        </p:nvSpPr>
        <p:spPr>
          <a:xfrm>
            <a:off x="4694925" y="1694247"/>
            <a:ext cx="980945" cy="369332"/>
          </a:xfrm>
          <a:prstGeom prst="rect">
            <a:avLst/>
          </a:prstGeom>
          <a:noFill/>
        </p:spPr>
        <p:txBody>
          <a:bodyPr wrap="square" rtlCol="0">
            <a:spAutoFit/>
          </a:bodyPr>
          <a:lstStyle/>
          <a:p>
            <a:r>
              <a:rPr lang="nl-BE" dirty="0"/>
              <a:t>CREDIT</a:t>
            </a:r>
          </a:p>
        </p:txBody>
      </p:sp>
      <p:sp>
        <p:nvSpPr>
          <p:cNvPr id="20" name="Tekstvak 19">
            <a:extLst>
              <a:ext uri="{FF2B5EF4-FFF2-40B4-BE49-F238E27FC236}">
                <a16:creationId xmlns:a16="http://schemas.microsoft.com/office/drawing/2014/main" id="{91F07C06-E9FE-5A40-92AF-B4A98B7295BE}"/>
              </a:ext>
            </a:extLst>
          </p:cNvPr>
          <p:cNvSpPr txBox="1"/>
          <p:nvPr/>
        </p:nvSpPr>
        <p:spPr>
          <a:xfrm>
            <a:off x="1098048" y="25518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sp>
        <p:nvSpPr>
          <p:cNvPr id="21" name="Tekstvak 20">
            <a:extLst>
              <a:ext uri="{FF2B5EF4-FFF2-40B4-BE49-F238E27FC236}">
                <a16:creationId xmlns:a16="http://schemas.microsoft.com/office/drawing/2014/main" id="{E401B109-D367-F748-BA3B-69E2836AEBD0}"/>
              </a:ext>
            </a:extLst>
          </p:cNvPr>
          <p:cNvSpPr txBox="1"/>
          <p:nvPr/>
        </p:nvSpPr>
        <p:spPr>
          <a:xfrm>
            <a:off x="4298863" y="2753847"/>
            <a:ext cx="481913" cy="923330"/>
          </a:xfrm>
          <a:prstGeom prst="rect">
            <a:avLst/>
          </a:prstGeom>
          <a:noFill/>
        </p:spPr>
        <p:txBody>
          <a:bodyPr wrap="square" rtlCol="0">
            <a:spAutoFit/>
          </a:bodyPr>
          <a:lstStyle/>
          <a:p>
            <a:r>
              <a:rPr lang="nl-BE" sz="5400" dirty="0"/>
              <a:t>-</a:t>
            </a:r>
          </a:p>
        </p:txBody>
      </p:sp>
      <p:sp>
        <p:nvSpPr>
          <p:cNvPr id="22" name="Tekstvak 21">
            <a:extLst>
              <a:ext uri="{FF2B5EF4-FFF2-40B4-BE49-F238E27FC236}">
                <a16:creationId xmlns:a16="http://schemas.microsoft.com/office/drawing/2014/main" id="{D5B2DF5C-8AE3-5543-8C8E-A120FABAF4E4}"/>
              </a:ext>
            </a:extLst>
          </p:cNvPr>
          <p:cNvSpPr txBox="1"/>
          <p:nvPr/>
        </p:nvSpPr>
        <p:spPr>
          <a:xfrm>
            <a:off x="8101784" y="1792871"/>
            <a:ext cx="1664302" cy="307777"/>
          </a:xfrm>
          <a:prstGeom prst="rect">
            <a:avLst/>
          </a:prstGeom>
          <a:noFill/>
        </p:spPr>
        <p:txBody>
          <a:bodyPr wrap="square" rtlCol="0">
            <a:spAutoFit/>
          </a:bodyPr>
          <a:lstStyle/>
          <a:p>
            <a:r>
              <a:rPr lang="nl-BE" sz="1400" dirty="0"/>
              <a:t>PASSIEFREKENING</a:t>
            </a:r>
          </a:p>
        </p:txBody>
      </p:sp>
      <p:sp>
        <p:nvSpPr>
          <p:cNvPr id="23" name="Tekstvak 22">
            <a:extLst>
              <a:ext uri="{FF2B5EF4-FFF2-40B4-BE49-F238E27FC236}">
                <a16:creationId xmlns:a16="http://schemas.microsoft.com/office/drawing/2014/main" id="{A93FAF3B-258A-F145-B580-7D4CCFA485B9}"/>
              </a:ext>
            </a:extLst>
          </p:cNvPr>
          <p:cNvSpPr txBox="1"/>
          <p:nvPr/>
        </p:nvSpPr>
        <p:spPr>
          <a:xfrm>
            <a:off x="6546122" y="1731085"/>
            <a:ext cx="869089" cy="369332"/>
          </a:xfrm>
          <a:prstGeom prst="rect">
            <a:avLst/>
          </a:prstGeom>
          <a:noFill/>
        </p:spPr>
        <p:txBody>
          <a:bodyPr wrap="square" rtlCol="0">
            <a:spAutoFit/>
          </a:bodyPr>
          <a:lstStyle/>
          <a:p>
            <a:r>
              <a:rPr lang="nl-BE" dirty="0"/>
              <a:t>DEBET</a:t>
            </a:r>
          </a:p>
        </p:txBody>
      </p:sp>
      <p:sp>
        <p:nvSpPr>
          <p:cNvPr id="24" name="Tekstvak 23">
            <a:extLst>
              <a:ext uri="{FF2B5EF4-FFF2-40B4-BE49-F238E27FC236}">
                <a16:creationId xmlns:a16="http://schemas.microsoft.com/office/drawing/2014/main" id="{0A4191CB-D4AF-6D4E-9E53-4151F8D7CFAD}"/>
              </a:ext>
            </a:extLst>
          </p:cNvPr>
          <p:cNvSpPr txBox="1"/>
          <p:nvPr/>
        </p:nvSpPr>
        <p:spPr>
          <a:xfrm>
            <a:off x="10540828" y="1755799"/>
            <a:ext cx="980945" cy="369332"/>
          </a:xfrm>
          <a:prstGeom prst="rect">
            <a:avLst/>
          </a:prstGeom>
          <a:noFill/>
        </p:spPr>
        <p:txBody>
          <a:bodyPr wrap="square" rtlCol="0">
            <a:spAutoFit/>
          </a:bodyPr>
          <a:lstStyle/>
          <a:p>
            <a:r>
              <a:rPr lang="nl-BE" dirty="0"/>
              <a:t>CREDIT</a:t>
            </a:r>
          </a:p>
        </p:txBody>
      </p:sp>
      <p:sp>
        <p:nvSpPr>
          <p:cNvPr id="25" name="Tekstvak 24">
            <a:extLst>
              <a:ext uri="{FF2B5EF4-FFF2-40B4-BE49-F238E27FC236}">
                <a16:creationId xmlns:a16="http://schemas.microsoft.com/office/drawing/2014/main" id="{7995C9E1-93EF-E44D-9501-EE6246CBAB2B}"/>
              </a:ext>
            </a:extLst>
          </p:cNvPr>
          <p:cNvSpPr txBox="1"/>
          <p:nvPr/>
        </p:nvSpPr>
        <p:spPr>
          <a:xfrm>
            <a:off x="546725" y="5612690"/>
            <a:ext cx="2208895" cy="369332"/>
          </a:xfrm>
          <a:prstGeom prst="rect">
            <a:avLst/>
          </a:prstGeom>
          <a:noFill/>
        </p:spPr>
        <p:txBody>
          <a:bodyPr wrap="square" rtlCol="0">
            <a:spAutoFit/>
          </a:bodyPr>
          <a:lstStyle/>
          <a:p>
            <a:r>
              <a:rPr lang="nl-BE" dirty="0"/>
              <a:t>BS = BEGINSALDO</a:t>
            </a:r>
          </a:p>
        </p:txBody>
      </p:sp>
      <p:sp>
        <p:nvSpPr>
          <p:cNvPr id="26" name="Tekstvak 25">
            <a:extLst>
              <a:ext uri="{FF2B5EF4-FFF2-40B4-BE49-F238E27FC236}">
                <a16:creationId xmlns:a16="http://schemas.microsoft.com/office/drawing/2014/main" id="{A553622C-72A8-B34B-BF0A-6F248C198A15}"/>
              </a:ext>
            </a:extLst>
          </p:cNvPr>
          <p:cNvSpPr txBox="1"/>
          <p:nvPr/>
        </p:nvSpPr>
        <p:spPr>
          <a:xfrm>
            <a:off x="7614725" y="2794341"/>
            <a:ext cx="481913" cy="923330"/>
          </a:xfrm>
          <a:prstGeom prst="rect">
            <a:avLst/>
          </a:prstGeom>
          <a:noFill/>
        </p:spPr>
        <p:txBody>
          <a:bodyPr wrap="square" rtlCol="0">
            <a:spAutoFit/>
          </a:bodyPr>
          <a:lstStyle/>
          <a:p>
            <a:r>
              <a:rPr lang="nl-BE" sz="5400" dirty="0"/>
              <a:t>-</a:t>
            </a:r>
          </a:p>
        </p:txBody>
      </p:sp>
      <p:sp>
        <p:nvSpPr>
          <p:cNvPr id="27" name="Tekstvak 26">
            <a:extLst>
              <a:ext uri="{FF2B5EF4-FFF2-40B4-BE49-F238E27FC236}">
                <a16:creationId xmlns:a16="http://schemas.microsoft.com/office/drawing/2014/main" id="{BE7278FC-B511-CF42-8E58-D98D023EEB2B}"/>
              </a:ext>
            </a:extLst>
          </p:cNvPr>
          <p:cNvSpPr txBox="1"/>
          <p:nvPr/>
        </p:nvSpPr>
        <p:spPr>
          <a:xfrm>
            <a:off x="9589452" y="26570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pic>
        <p:nvPicPr>
          <p:cNvPr id="2" name="Opgenomen geluid" descr="Opgenomen geluid">
            <a:hlinkClick r:id="" action="ppaction://media"/>
            <a:extLst>
              <a:ext uri="{FF2B5EF4-FFF2-40B4-BE49-F238E27FC236}">
                <a16:creationId xmlns:a16="http://schemas.microsoft.com/office/drawing/2014/main" id="{25FF0AFD-3CE9-7840-931B-04904D587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0762" y="167799"/>
            <a:ext cx="812800" cy="812800"/>
          </a:xfrm>
          <a:prstGeom prst="rect">
            <a:avLst/>
          </a:prstGeom>
        </p:spPr>
      </p:pic>
    </p:spTree>
    <p:extLst>
      <p:ext uri="{BB962C8B-B14F-4D97-AF65-F5344CB8AC3E}">
        <p14:creationId xmlns:p14="http://schemas.microsoft.com/office/powerpoint/2010/main" val="276521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BA87B5CE-98B2-9B43-BA18-B365CD4CDA18}"/>
              </a:ext>
            </a:extLst>
          </p:cNvPr>
          <p:cNvCxnSpPr/>
          <p:nvPr/>
        </p:nvCxnSpPr>
        <p:spPr>
          <a:xfrm>
            <a:off x="1209675" y="2100649"/>
            <a:ext cx="4350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FBE86D21-FF15-C846-BCDE-3FE7A218487E}"/>
              </a:ext>
            </a:extLst>
          </p:cNvPr>
          <p:cNvCxnSpPr/>
          <p:nvPr/>
        </p:nvCxnSpPr>
        <p:spPr>
          <a:xfrm>
            <a:off x="3398109"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753910FB-F5EC-4344-AD18-152D815FBB1B}"/>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19134136-049F-004E-AF67-5EFF27ABBA1E}"/>
              </a:ext>
            </a:extLst>
          </p:cNvPr>
          <p:cNvSpPr txBox="1"/>
          <p:nvPr/>
        </p:nvSpPr>
        <p:spPr>
          <a:xfrm>
            <a:off x="1087395" y="1669533"/>
            <a:ext cx="481913" cy="369332"/>
          </a:xfrm>
          <a:prstGeom prst="rect">
            <a:avLst/>
          </a:prstGeom>
          <a:noFill/>
        </p:spPr>
        <p:txBody>
          <a:bodyPr wrap="square" rtlCol="0">
            <a:spAutoFit/>
          </a:bodyPr>
          <a:lstStyle/>
          <a:p>
            <a:r>
              <a:rPr lang="nl-BE" dirty="0"/>
              <a:t>D</a:t>
            </a:r>
          </a:p>
        </p:txBody>
      </p:sp>
      <p:sp>
        <p:nvSpPr>
          <p:cNvPr id="12" name="Tekstvak 11">
            <a:extLst>
              <a:ext uri="{FF2B5EF4-FFF2-40B4-BE49-F238E27FC236}">
                <a16:creationId xmlns:a16="http://schemas.microsoft.com/office/drawing/2014/main" id="{D476EB6E-15F8-B641-9E76-794E497BF0A1}"/>
              </a:ext>
            </a:extLst>
          </p:cNvPr>
          <p:cNvSpPr txBox="1"/>
          <p:nvPr/>
        </p:nvSpPr>
        <p:spPr>
          <a:xfrm>
            <a:off x="6783859" y="1731319"/>
            <a:ext cx="481913" cy="369332"/>
          </a:xfrm>
          <a:prstGeom prst="rect">
            <a:avLst/>
          </a:prstGeom>
          <a:noFill/>
        </p:spPr>
        <p:txBody>
          <a:bodyPr wrap="square" rtlCol="0">
            <a:spAutoFit/>
          </a:bodyPr>
          <a:lstStyle/>
          <a:p>
            <a:r>
              <a:rPr lang="nl-BE" dirty="0"/>
              <a:t>D</a:t>
            </a:r>
          </a:p>
        </p:txBody>
      </p:sp>
      <p:sp>
        <p:nvSpPr>
          <p:cNvPr id="13" name="Tekstvak 12">
            <a:extLst>
              <a:ext uri="{FF2B5EF4-FFF2-40B4-BE49-F238E27FC236}">
                <a16:creationId xmlns:a16="http://schemas.microsoft.com/office/drawing/2014/main" id="{6C4C4DB8-A06B-CF43-8517-C67EF9C47A02}"/>
              </a:ext>
            </a:extLst>
          </p:cNvPr>
          <p:cNvSpPr txBox="1"/>
          <p:nvPr/>
        </p:nvSpPr>
        <p:spPr>
          <a:xfrm>
            <a:off x="5193957" y="1694247"/>
            <a:ext cx="481913" cy="369332"/>
          </a:xfrm>
          <a:prstGeom prst="rect">
            <a:avLst/>
          </a:prstGeom>
          <a:noFill/>
        </p:spPr>
        <p:txBody>
          <a:bodyPr wrap="square" rtlCol="0">
            <a:spAutoFit/>
          </a:bodyPr>
          <a:lstStyle/>
          <a:p>
            <a:r>
              <a:rPr lang="nl-BE" dirty="0"/>
              <a:t>C</a:t>
            </a:r>
          </a:p>
        </p:txBody>
      </p:sp>
      <p:sp>
        <p:nvSpPr>
          <p:cNvPr id="14" name="Tekstvak 13">
            <a:extLst>
              <a:ext uri="{FF2B5EF4-FFF2-40B4-BE49-F238E27FC236}">
                <a16:creationId xmlns:a16="http://schemas.microsoft.com/office/drawing/2014/main" id="{C0D12ACD-3823-AD41-B7C2-46683CFD4B57}"/>
              </a:ext>
            </a:extLst>
          </p:cNvPr>
          <p:cNvSpPr txBox="1"/>
          <p:nvPr/>
        </p:nvSpPr>
        <p:spPr>
          <a:xfrm>
            <a:off x="1087395" y="361776"/>
            <a:ext cx="2100647" cy="646331"/>
          </a:xfrm>
          <a:prstGeom prst="rect">
            <a:avLst/>
          </a:prstGeom>
          <a:noFill/>
        </p:spPr>
        <p:txBody>
          <a:bodyPr wrap="square" rtlCol="0">
            <a:spAutoFit/>
          </a:bodyPr>
          <a:lstStyle/>
          <a:p>
            <a:r>
              <a:rPr lang="nl-BE" dirty="0"/>
              <a:t>D = DEBET</a:t>
            </a:r>
          </a:p>
          <a:p>
            <a:r>
              <a:rPr lang="nl-BE" dirty="0"/>
              <a:t>C = CREDIT</a:t>
            </a:r>
          </a:p>
        </p:txBody>
      </p:sp>
      <p:sp>
        <p:nvSpPr>
          <p:cNvPr id="15" name="Tekstvak 14">
            <a:extLst>
              <a:ext uri="{FF2B5EF4-FFF2-40B4-BE49-F238E27FC236}">
                <a16:creationId xmlns:a16="http://schemas.microsoft.com/office/drawing/2014/main" id="{86A4BD6A-C291-764C-BB50-FE4A7F4F5CF8}"/>
              </a:ext>
            </a:extLst>
          </p:cNvPr>
          <p:cNvSpPr txBox="1"/>
          <p:nvPr/>
        </p:nvSpPr>
        <p:spPr>
          <a:xfrm>
            <a:off x="2938849" y="1731319"/>
            <a:ext cx="918520" cy="369332"/>
          </a:xfrm>
          <a:prstGeom prst="rect">
            <a:avLst/>
          </a:prstGeom>
          <a:noFill/>
        </p:spPr>
        <p:txBody>
          <a:bodyPr wrap="square" rtlCol="0">
            <a:spAutoFit/>
          </a:bodyPr>
          <a:lstStyle/>
          <a:p>
            <a:r>
              <a:rPr lang="nl-BE" dirty="0"/>
              <a:t>BANK</a:t>
            </a:r>
          </a:p>
        </p:txBody>
      </p:sp>
      <p:sp>
        <p:nvSpPr>
          <p:cNvPr id="16" name="Tekstvak 15">
            <a:extLst>
              <a:ext uri="{FF2B5EF4-FFF2-40B4-BE49-F238E27FC236}">
                <a16:creationId xmlns:a16="http://schemas.microsoft.com/office/drawing/2014/main" id="{BA247901-EC39-434D-A329-C6A5E68A0DAC}"/>
              </a:ext>
            </a:extLst>
          </p:cNvPr>
          <p:cNvSpPr txBox="1"/>
          <p:nvPr/>
        </p:nvSpPr>
        <p:spPr>
          <a:xfrm>
            <a:off x="1087395" y="2330959"/>
            <a:ext cx="2310706" cy="369332"/>
          </a:xfrm>
          <a:prstGeom prst="rect">
            <a:avLst/>
          </a:prstGeom>
          <a:noFill/>
        </p:spPr>
        <p:txBody>
          <a:bodyPr wrap="square" rtlCol="0">
            <a:spAutoFit/>
          </a:bodyPr>
          <a:lstStyle/>
          <a:p>
            <a:r>
              <a:rPr lang="nl-BE" dirty="0"/>
              <a:t>(BS)			11 000</a:t>
            </a:r>
          </a:p>
        </p:txBody>
      </p:sp>
      <p:cxnSp>
        <p:nvCxnSpPr>
          <p:cNvPr id="17" name="Rechte verbindingslijn 16">
            <a:extLst>
              <a:ext uri="{FF2B5EF4-FFF2-40B4-BE49-F238E27FC236}">
                <a16:creationId xmlns:a16="http://schemas.microsoft.com/office/drawing/2014/main" id="{FD7630B5-2FD6-824D-8E46-3E8AC3F4CE24}"/>
              </a:ext>
            </a:extLst>
          </p:cNvPr>
          <p:cNvCxnSpPr/>
          <p:nvPr/>
        </p:nvCxnSpPr>
        <p:spPr>
          <a:xfrm>
            <a:off x="6783859" y="2100649"/>
            <a:ext cx="407773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D027EDF3-78D2-524F-BF25-C02B09D0C09C}"/>
              </a:ext>
            </a:extLst>
          </p:cNvPr>
          <p:cNvSpPr txBox="1"/>
          <p:nvPr/>
        </p:nvSpPr>
        <p:spPr>
          <a:xfrm>
            <a:off x="10500412" y="1706605"/>
            <a:ext cx="481913" cy="369332"/>
          </a:xfrm>
          <a:prstGeom prst="rect">
            <a:avLst/>
          </a:prstGeom>
          <a:noFill/>
        </p:spPr>
        <p:txBody>
          <a:bodyPr wrap="square" rtlCol="0">
            <a:spAutoFit/>
          </a:bodyPr>
          <a:lstStyle/>
          <a:p>
            <a:r>
              <a:rPr lang="nl-BE" dirty="0"/>
              <a:t>C</a:t>
            </a:r>
          </a:p>
        </p:txBody>
      </p:sp>
      <p:sp>
        <p:nvSpPr>
          <p:cNvPr id="19" name="Tekstvak 18">
            <a:extLst>
              <a:ext uri="{FF2B5EF4-FFF2-40B4-BE49-F238E27FC236}">
                <a16:creationId xmlns:a16="http://schemas.microsoft.com/office/drawing/2014/main" id="{F9F4F3F9-2952-A342-8317-3E5231A9BDDE}"/>
              </a:ext>
            </a:extLst>
          </p:cNvPr>
          <p:cNvSpPr txBox="1"/>
          <p:nvPr/>
        </p:nvSpPr>
        <p:spPr>
          <a:xfrm>
            <a:off x="8007824" y="1731319"/>
            <a:ext cx="1852221" cy="369332"/>
          </a:xfrm>
          <a:prstGeom prst="rect">
            <a:avLst/>
          </a:prstGeom>
          <a:noFill/>
        </p:spPr>
        <p:txBody>
          <a:bodyPr wrap="square" rtlCol="0">
            <a:spAutoFit/>
          </a:bodyPr>
          <a:lstStyle/>
          <a:p>
            <a:r>
              <a:rPr lang="nl-BE" dirty="0"/>
              <a:t>LENING DEXIA</a:t>
            </a:r>
          </a:p>
        </p:txBody>
      </p:sp>
      <p:sp>
        <p:nvSpPr>
          <p:cNvPr id="20" name="Tekstvak 19">
            <a:extLst>
              <a:ext uri="{FF2B5EF4-FFF2-40B4-BE49-F238E27FC236}">
                <a16:creationId xmlns:a16="http://schemas.microsoft.com/office/drawing/2014/main" id="{5D1832DE-3CF8-4D4B-8548-273E31659BCC}"/>
              </a:ext>
            </a:extLst>
          </p:cNvPr>
          <p:cNvSpPr txBox="1"/>
          <p:nvPr/>
        </p:nvSpPr>
        <p:spPr>
          <a:xfrm>
            <a:off x="8955569" y="2330959"/>
            <a:ext cx="2445849" cy="369332"/>
          </a:xfrm>
          <a:prstGeom prst="rect">
            <a:avLst/>
          </a:prstGeom>
          <a:noFill/>
        </p:spPr>
        <p:txBody>
          <a:bodyPr wrap="square" rtlCol="0">
            <a:spAutoFit/>
          </a:bodyPr>
          <a:lstStyle/>
          <a:p>
            <a:r>
              <a:rPr lang="nl-BE" dirty="0"/>
              <a:t>55 000		  (BS)</a:t>
            </a:r>
          </a:p>
        </p:txBody>
      </p:sp>
      <p:pic>
        <p:nvPicPr>
          <p:cNvPr id="2" name="Opgenomen geluid" descr="Opgenomen geluid">
            <a:hlinkClick r:id="" action="ppaction://media"/>
            <a:extLst>
              <a:ext uri="{FF2B5EF4-FFF2-40B4-BE49-F238E27FC236}">
                <a16:creationId xmlns:a16="http://schemas.microsoft.com/office/drawing/2014/main" id="{D3C765AC-F009-F94F-ACD1-B504F667F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8580" y="195307"/>
            <a:ext cx="812800" cy="812800"/>
          </a:xfrm>
          <a:prstGeom prst="rect">
            <a:avLst/>
          </a:prstGeom>
        </p:spPr>
      </p:pic>
    </p:spTree>
    <p:extLst>
      <p:ext uri="{BB962C8B-B14F-4D97-AF65-F5344CB8AC3E}">
        <p14:creationId xmlns:p14="http://schemas.microsoft.com/office/powerpoint/2010/main" val="39492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80D4D6-B06E-4316-8BBC-7A65A10AC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2675B4-E7E9-6349-A84D-85251A07D2EA}"/>
              </a:ext>
            </a:extLst>
          </p:cNvPr>
          <p:cNvSpPr>
            <a:spLocks noGrp="1"/>
          </p:cNvSpPr>
          <p:nvPr>
            <p:ph type="title"/>
          </p:nvPr>
        </p:nvSpPr>
        <p:spPr>
          <a:xfrm>
            <a:off x="761996" y="1153287"/>
            <a:ext cx="3570566" cy="4551426"/>
          </a:xfrm>
        </p:spPr>
        <p:txBody>
          <a:bodyPr anchor="ctr">
            <a:normAutofit/>
          </a:bodyPr>
          <a:lstStyle/>
          <a:p>
            <a:pPr algn="r"/>
            <a:endParaRPr lang="nl-BE" sz="3200"/>
          </a:p>
        </p:txBody>
      </p:sp>
      <p:cxnSp>
        <p:nvCxnSpPr>
          <p:cNvPr id="10" name="Straight Connector 9">
            <a:extLst>
              <a:ext uri="{FF2B5EF4-FFF2-40B4-BE49-F238E27FC236}">
                <a16:creationId xmlns:a16="http://schemas.microsoft.com/office/drawing/2014/main" id="{ED72A37F-0C2F-473C-9D71-B80AEE71BF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4016ABB-4F5D-4BFA-9406-7CD61399B6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6">
            <a:extLst>
              <a:ext uri="{FF2B5EF4-FFF2-40B4-BE49-F238E27FC236}">
                <a16:creationId xmlns:a16="http://schemas.microsoft.com/office/drawing/2014/main" id="{119BB2AC-2039-424C-9BEA-CBF82538DBE2}"/>
              </a:ext>
            </a:extLst>
          </p:cNvPr>
          <p:cNvPicPr>
            <a:picLocks noChangeAspect="1"/>
          </p:cNvPicPr>
          <p:nvPr/>
        </p:nvPicPr>
        <p:blipFill rotWithShape="1">
          <a:blip r:embed="rId5"/>
          <a:srcRect b="10871"/>
          <a:stretch/>
        </p:blipFill>
        <p:spPr>
          <a:xfrm>
            <a:off x="698500" y="328348"/>
            <a:ext cx="10731500" cy="5557838"/>
          </a:xfrm>
          <a:prstGeom prst="rect">
            <a:avLst/>
          </a:prstGeom>
        </p:spPr>
      </p:pic>
      <p:pic>
        <p:nvPicPr>
          <p:cNvPr id="5" name="Tijdelijke aanduiding voor inhoud 4" descr="Afbeelding met schermafbeelding&#10;&#10;Automatisch gegenereerde beschrijving">
            <a:extLst>
              <a:ext uri="{FF2B5EF4-FFF2-40B4-BE49-F238E27FC236}">
                <a16:creationId xmlns:a16="http://schemas.microsoft.com/office/drawing/2014/main" id="{289E5AAF-B441-1046-93D7-E2792F080628}"/>
              </a:ext>
            </a:extLst>
          </p:cNvPr>
          <p:cNvPicPr>
            <a:picLocks noGrp="1" noChangeAspect="1"/>
          </p:cNvPicPr>
          <p:nvPr>
            <p:ph idx="1"/>
          </p:nvPr>
        </p:nvPicPr>
        <p:blipFill rotWithShape="1">
          <a:blip r:embed="rId6"/>
          <a:srcRect b="68817"/>
          <a:stretch/>
        </p:blipFill>
        <p:spPr>
          <a:xfrm>
            <a:off x="698497" y="328347"/>
            <a:ext cx="10725473" cy="1943366"/>
          </a:xfrm>
        </p:spPr>
      </p:pic>
      <p:pic>
        <p:nvPicPr>
          <p:cNvPr id="11" name="Tijdelijke aanduiding voor inhoud 4" descr="Afbeelding met schermafbeelding&#10;&#10;Automatisch gegenereerde beschrijving">
            <a:extLst>
              <a:ext uri="{FF2B5EF4-FFF2-40B4-BE49-F238E27FC236}">
                <a16:creationId xmlns:a16="http://schemas.microsoft.com/office/drawing/2014/main" id="{67D1E4A0-DEB1-EE4B-BF64-EF94304394DB}"/>
              </a:ext>
            </a:extLst>
          </p:cNvPr>
          <p:cNvPicPr>
            <a:picLocks noChangeAspect="1"/>
          </p:cNvPicPr>
          <p:nvPr/>
        </p:nvPicPr>
        <p:blipFill rotWithShape="1">
          <a:blip r:embed="rId6"/>
          <a:srcRect t="41938" b="40619"/>
          <a:stretch/>
        </p:blipFill>
        <p:spPr>
          <a:xfrm>
            <a:off x="698497" y="2941983"/>
            <a:ext cx="10725473" cy="1087092"/>
          </a:xfrm>
          <a:prstGeom prst="rect">
            <a:avLst/>
          </a:prstGeom>
        </p:spPr>
      </p:pic>
      <p:pic>
        <p:nvPicPr>
          <p:cNvPr id="13" name="Tijdelijke aanduiding voor inhoud 4" descr="Afbeelding met schermafbeelding&#10;&#10;Automatisch gegenereerde beschrijving">
            <a:extLst>
              <a:ext uri="{FF2B5EF4-FFF2-40B4-BE49-F238E27FC236}">
                <a16:creationId xmlns:a16="http://schemas.microsoft.com/office/drawing/2014/main" id="{BF404DB0-48C9-C447-BB20-0C53E5FB37F6}"/>
              </a:ext>
            </a:extLst>
          </p:cNvPr>
          <p:cNvPicPr>
            <a:picLocks noChangeAspect="1"/>
          </p:cNvPicPr>
          <p:nvPr/>
        </p:nvPicPr>
        <p:blipFill rotWithShape="1">
          <a:blip r:embed="rId6"/>
          <a:srcRect t="59381" b="5552"/>
          <a:stretch/>
        </p:blipFill>
        <p:spPr>
          <a:xfrm>
            <a:off x="733259" y="4029074"/>
            <a:ext cx="10725473" cy="2185457"/>
          </a:xfrm>
          <a:prstGeom prst="rect">
            <a:avLst/>
          </a:prstGeom>
        </p:spPr>
      </p:pic>
      <p:pic>
        <p:nvPicPr>
          <p:cNvPr id="3" name="Opgenomen geluid" descr="Opgenomen geluid">
            <a:hlinkClick r:id="" action="ppaction://media"/>
            <a:extLst>
              <a:ext uri="{FF2B5EF4-FFF2-40B4-BE49-F238E27FC236}">
                <a16:creationId xmlns:a16="http://schemas.microsoft.com/office/drawing/2014/main" id="{BBD2198F-941D-0442-85DB-F8135FD8E3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17570" y="335781"/>
            <a:ext cx="812800" cy="812800"/>
          </a:xfrm>
          <a:prstGeom prst="rect">
            <a:avLst/>
          </a:prstGeom>
        </p:spPr>
      </p:pic>
    </p:spTree>
    <p:extLst>
      <p:ext uri="{BB962C8B-B14F-4D97-AF65-F5344CB8AC3E}">
        <p14:creationId xmlns:p14="http://schemas.microsoft.com/office/powerpoint/2010/main" val="19059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5400782D-F487-F747-B07C-CA6CC4357B20}"/>
              </a:ext>
            </a:extLst>
          </p:cNvPr>
          <p:cNvCxnSpPr/>
          <p:nvPr/>
        </p:nvCxnSpPr>
        <p:spPr>
          <a:xfrm>
            <a:off x="1209675" y="2100649"/>
            <a:ext cx="4350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DCF1B3D-8E39-B246-8D6C-AE0D77B1A1DC}"/>
              </a:ext>
            </a:extLst>
          </p:cNvPr>
          <p:cNvCxnSpPr/>
          <p:nvPr/>
        </p:nvCxnSpPr>
        <p:spPr>
          <a:xfrm>
            <a:off x="3398109"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2F245CFA-F883-5F44-B249-6D798BE6B985}"/>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BB7B527D-E486-6741-9AEE-30D72D236D68}"/>
              </a:ext>
            </a:extLst>
          </p:cNvPr>
          <p:cNvSpPr txBox="1"/>
          <p:nvPr/>
        </p:nvSpPr>
        <p:spPr>
          <a:xfrm>
            <a:off x="1087395" y="1669533"/>
            <a:ext cx="481913" cy="369332"/>
          </a:xfrm>
          <a:prstGeom prst="rect">
            <a:avLst/>
          </a:prstGeom>
          <a:noFill/>
        </p:spPr>
        <p:txBody>
          <a:bodyPr wrap="square" rtlCol="0">
            <a:spAutoFit/>
          </a:bodyPr>
          <a:lstStyle/>
          <a:p>
            <a:r>
              <a:rPr lang="nl-BE" dirty="0"/>
              <a:t>D</a:t>
            </a:r>
          </a:p>
        </p:txBody>
      </p:sp>
      <p:sp>
        <p:nvSpPr>
          <p:cNvPr id="12" name="Tekstvak 11">
            <a:extLst>
              <a:ext uri="{FF2B5EF4-FFF2-40B4-BE49-F238E27FC236}">
                <a16:creationId xmlns:a16="http://schemas.microsoft.com/office/drawing/2014/main" id="{5782147F-EE25-6841-A48C-D1D73B861B92}"/>
              </a:ext>
            </a:extLst>
          </p:cNvPr>
          <p:cNvSpPr txBox="1"/>
          <p:nvPr/>
        </p:nvSpPr>
        <p:spPr>
          <a:xfrm>
            <a:off x="6783859" y="1731319"/>
            <a:ext cx="481913" cy="369332"/>
          </a:xfrm>
          <a:prstGeom prst="rect">
            <a:avLst/>
          </a:prstGeom>
          <a:noFill/>
        </p:spPr>
        <p:txBody>
          <a:bodyPr wrap="square" rtlCol="0">
            <a:spAutoFit/>
          </a:bodyPr>
          <a:lstStyle/>
          <a:p>
            <a:r>
              <a:rPr lang="nl-BE" dirty="0"/>
              <a:t>D</a:t>
            </a:r>
          </a:p>
        </p:txBody>
      </p:sp>
      <p:sp>
        <p:nvSpPr>
          <p:cNvPr id="13" name="Tekstvak 12">
            <a:extLst>
              <a:ext uri="{FF2B5EF4-FFF2-40B4-BE49-F238E27FC236}">
                <a16:creationId xmlns:a16="http://schemas.microsoft.com/office/drawing/2014/main" id="{7DD25683-9151-124F-B063-91516A390009}"/>
              </a:ext>
            </a:extLst>
          </p:cNvPr>
          <p:cNvSpPr txBox="1"/>
          <p:nvPr/>
        </p:nvSpPr>
        <p:spPr>
          <a:xfrm>
            <a:off x="5193957" y="1694247"/>
            <a:ext cx="481913" cy="369332"/>
          </a:xfrm>
          <a:prstGeom prst="rect">
            <a:avLst/>
          </a:prstGeom>
          <a:noFill/>
        </p:spPr>
        <p:txBody>
          <a:bodyPr wrap="square" rtlCol="0">
            <a:spAutoFit/>
          </a:bodyPr>
          <a:lstStyle/>
          <a:p>
            <a:r>
              <a:rPr lang="nl-BE" dirty="0"/>
              <a:t>C</a:t>
            </a:r>
          </a:p>
        </p:txBody>
      </p:sp>
      <p:sp>
        <p:nvSpPr>
          <p:cNvPr id="14" name="Tekstvak 13">
            <a:extLst>
              <a:ext uri="{FF2B5EF4-FFF2-40B4-BE49-F238E27FC236}">
                <a16:creationId xmlns:a16="http://schemas.microsoft.com/office/drawing/2014/main" id="{B007A0A5-C941-2046-A916-EBB725FA3610}"/>
              </a:ext>
            </a:extLst>
          </p:cNvPr>
          <p:cNvSpPr txBox="1"/>
          <p:nvPr/>
        </p:nvSpPr>
        <p:spPr>
          <a:xfrm>
            <a:off x="1087395" y="361776"/>
            <a:ext cx="2100647" cy="646331"/>
          </a:xfrm>
          <a:prstGeom prst="rect">
            <a:avLst/>
          </a:prstGeom>
          <a:noFill/>
        </p:spPr>
        <p:txBody>
          <a:bodyPr wrap="square" rtlCol="0">
            <a:spAutoFit/>
          </a:bodyPr>
          <a:lstStyle/>
          <a:p>
            <a:r>
              <a:rPr lang="nl-BE" dirty="0"/>
              <a:t>D = DEBET</a:t>
            </a:r>
          </a:p>
          <a:p>
            <a:r>
              <a:rPr lang="nl-BE" dirty="0"/>
              <a:t>C = CREDIT</a:t>
            </a:r>
          </a:p>
        </p:txBody>
      </p:sp>
      <p:sp>
        <p:nvSpPr>
          <p:cNvPr id="15" name="Tekstvak 14">
            <a:extLst>
              <a:ext uri="{FF2B5EF4-FFF2-40B4-BE49-F238E27FC236}">
                <a16:creationId xmlns:a16="http://schemas.microsoft.com/office/drawing/2014/main" id="{7B4E2093-00FC-5643-89F4-D630200726B7}"/>
              </a:ext>
            </a:extLst>
          </p:cNvPr>
          <p:cNvSpPr txBox="1"/>
          <p:nvPr/>
        </p:nvSpPr>
        <p:spPr>
          <a:xfrm>
            <a:off x="2938849" y="1731319"/>
            <a:ext cx="918520" cy="369332"/>
          </a:xfrm>
          <a:prstGeom prst="rect">
            <a:avLst/>
          </a:prstGeom>
          <a:noFill/>
        </p:spPr>
        <p:txBody>
          <a:bodyPr wrap="square" rtlCol="0">
            <a:spAutoFit/>
          </a:bodyPr>
          <a:lstStyle/>
          <a:p>
            <a:r>
              <a:rPr lang="nl-BE" dirty="0"/>
              <a:t>BANK</a:t>
            </a:r>
          </a:p>
        </p:txBody>
      </p:sp>
      <p:sp>
        <p:nvSpPr>
          <p:cNvPr id="16" name="Tekstvak 15">
            <a:extLst>
              <a:ext uri="{FF2B5EF4-FFF2-40B4-BE49-F238E27FC236}">
                <a16:creationId xmlns:a16="http://schemas.microsoft.com/office/drawing/2014/main" id="{1ED1E588-D60F-2F4E-89E5-6847AB6F83AC}"/>
              </a:ext>
            </a:extLst>
          </p:cNvPr>
          <p:cNvSpPr txBox="1"/>
          <p:nvPr/>
        </p:nvSpPr>
        <p:spPr>
          <a:xfrm>
            <a:off x="1087395" y="2330959"/>
            <a:ext cx="2310706" cy="369332"/>
          </a:xfrm>
          <a:prstGeom prst="rect">
            <a:avLst/>
          </a:prstGeom>
          <a:noFill/>
        </p:spPr>
        <p:txBody>
          <a:bodyPr wrap="square" rtlCol="0">
            <a:spAutoFit/>
          </a:bodyPr>
          <a:lstStyle/>
          <a:p>
            <a:r>
              <a:rPr lang="nl-BE" dirty="0"/>
              <a:t>(BS)			11 000</a:t>
            </a:r>
          </a:p>
        </p:txBody>
      </p:sp>
      <p:cxnSp>
        <p:nvCxnSpPr>
          <p:cNvPr id="17" name="Rechte verbindingslijn 16">
            <a:extLst>
              <a:ext uri="{FF2B5EF4-FFF2-40B4-BE49-F238E27FC236}">
                <a16:creationId xmlns:a16="http://schemas.microsoft.com/office/drawing/2014/main" id="{78E4D420-8720-7946-9902-3AF3B7077308}"/>
              </a:ext>
            </a:extLst>
          </p:cNvPr>
          <p:cNvCxnSpPr/>
          <p:nvPr/>
        </p:nvCxnSpPr>
        <p:spPr>
          <a:xfrm>
            <a:off x="6783859" y="2100649"/>
            <a:ext cx="407773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30DED3C9-E173-3D4A-A5CA-A22C2820AB49}"/>
              </a:ext>
            </a:extLst>
          </p:cNvPr>
          <p:cNvSpPr txBox="1"/>
          <p:nvPr/>
        </p:nvSpPr>
        <p:spPr>
          <a:xfrm>
            <a:off x="10500412" y="1706605"/>
            <a:ext cx="481913" cy="369332"/>
          </a:xfrm>
          <a:prstGeom prst="rect">
            <a:avLst/>
          </a:prstGeom>
          <a:noFill/>
        </p:spPr>
        <p:txBody>
          <a:bodyPr wrap="square" rtlCol="0">
            <a:spAutoFit/>
          </a:bodyPr>
          <a:lstStyle/>
          <a:p>
            <a:r>
              <a:rPr lang="nl-BE" dirty="0"/>
              <a:t>C</a:t>
            </a:r>
          </a:p>
        </p:txBody>
      </p:sp>
      <p:sp>
        <p:nvSpPr>
          <p:cNvPr id="19" name="Tekstvak 18">
            <a:extLst>
              <a:ext uri="{FF2B5EF4-FFF2-40B4-BE49-F238E27FC236}">
                <a16:creationId xmlns:a16="http://schemas.microsoft.com/office/drawing/2014/main" id="{D235276C-2B87-3B4A-A1D9-401E6E83A1CD}"/>
              </a:ext>
            </a:extLst>
          </p:cNvPr>
          <p:cNvSpPr txBox="1"/>
          <p:nvPr/>
        </p:nvSpPr>
        <p:spPr>
          <a:xfrm>
            <a:off x="8007824" y="1731319"/>
            <a:ext cx="1852221" cy="369332"/>
          </a:xfrm>
          <a:prstGeom prst="rect">
            <a:avLst/>
          </a:prstGeom>
          <a:noFill/>
        </p:spPr>
        <p:txBody>
          <a:bodyPr wrap="square" rtlCol="0">
            <a:spAutoFit/>
          </a:bodyPr>
          <a:lstStyle/>
          <a:p>
            <a:r>
              <a:rPr lang="nl-BE" dirty="0"/>
              <a:t>LENING DEXIA</a:t>
            </a:r>
          </a:p>
        </p:txBody>
      </p:sp>
      <p:sp>
        <p:nvSpPr>
          <p:cNvPr id="20" name="Tekstvak 19">
            <a:extLst>
              <a:ext uri="{FF2B5EF4-FFF2-40B4-BE49-F238E27FC236}">
                <a16:creationId xmlns:a16="http://schemas.microsoft.com/office/drawing/2014/main" id="{AFBB6BB2-E580-BC43-AFAB-05EEBA4B03C8}"/>
              </a:ext>
            </a:extLst>
          </p:cNvPr>
          <p:cNvSpPr txBox="1"/>
          <p:nvPr/>
        </p:nvSpPr>
        <p:spPr>
          <a:xfrm>
            <a:off x="8955569" y="2330959"/>
            <a:ext cx="2445849" cy="369332"/>
          </a:xfrm>
          <a:prstGeom prst="rect">
            <a:avLst/>
          </a:prstGeom>
          <a:noFill/>
        </p:spPr>
        <p:txBody>
          <a:bodyPr wrap="square" rtlCol="0">
            <a:spAutoFit/>
          </a:bodyPr>
          <a:lstStyle/>
          <a:p>
            <a:r>
              <a:rPr lang="nl-BE" dirty="0"/>
              <a:t>55 000		  (BS)</a:t>
            </a:r>
          </a:p>
        </p:txBody>
      </p:sp>
      <p:sp>
        <p:nvSpPr>
          <p:cNvPr id="21" name="Tekstvak 20">
            <a:extLst>
              <a:ext uri="{FF2B5EF4-FFF2-40B4-BE49-F238E27FC236}">
                <a16:creationId xmlns:a16="http://schemas.microsoft.com/office/drawing/2014/main" id="{683CEF84-6A48-7F43-A8EC-30445C2DC908}"/>
              </a:ext>
            </a:extLst>
          </p:cNvPr>
          <p:cNvSpPr txBox="1"/>
          <p:nvPr/>
        </p:nvSpPr>
        <p:spPr>
          <a:xfrm>
            <a:off x="8971992" y="2700291"/>
            <a:ext cx="2445849" cy="369332"/>
          </a:xfrm>
          <a:prstGeom prst="rect">
            <a:avLst/>
          </a:prstGeom>
          <a:noFill/>
        </p:spPr>
        <p:txBody>
          <a:bodyPr wrap="square" rtlCol="0">
            <a:spAutoFit/>
          </a:bodyPr>
          <a:lstStyle/>
          <a:p>
            <a:r>
              <a:rPr lang="nl-BE" dirty="0"/>
              <a:t>20 000		  (1)</a:t>
            </a:r>
          </a:p>
        </p:txBody>
      </p:sp>
      <p:sp>
        <p:nvSpPr>
          <p:cNvPr id="22" name="Tekstvak 21">
            <a:extLst>
              <a:ext uri="{FF2B5EF4-FFF2-40B4-BE49-F238E27FC236}">
                <a16:creationId xmlns:a16="http://schemas.microsoft.com/office/drawing/2014/main" id="{441709AE-BC91-CE40-8EB7-7BAE0D552317}"/>
              </a:ext>
            </a:extLst>
          </p:cNvPr>
          <p:cNvSpPr txBox="1"/>
          <p:nvPr/>
        </p:nvSpPr>
        <p:spPr>
          <a:xfrm>
            <a:off x="1087387" y="2698533"/>
            <a:ext cx="2310706" cy="369332"/>
          </a:xfrm>
          <a:prstGeom prst="rect">
            <a:avLst/>
          </a:prstGeom>
          <a:noFill/>
        </p:spPr>
        <p:txBody>
          <a:bodyPr wrap="square" rtlCol="0">
            <a:spAutoFit/>
          </a:bodyPr>
          <a:lstStyle/>
          <a:p>
            <a:r>
              <a:rPr lang="nl-BE" dirty="0"/>
              <a:t>(1)			20 000</a:t>
            </a:r>
          </a:p>
        </p:txBody>
      </p:sp>
      <p:sp>
        <p:nvSpPr>
          <p:cNvPr id="23" name="Titel 1">
            <a:extLst>
              <a:ext uri="{FF2B5EF4-FFF2-40B4-BE49-F238E27FC236}">
                <a16:creationId xmlns:a16="http://schemas.microsoft.com/office/drawing/2014/main" id="{76DE1D87-A110-4C44-B238-54BBB7104B89}"/>
              </a:ext>
            </a:extLst>
          </p:cNvPr>
          <p:cNvSpPr>
            <a:spLocks noGrp="1"/>
          </p:cNvSpPr>
          <p:nvPr>
            <p:ph type="title"/>
          </p:nvPr>
        </p:nvSpPr>
        <p:spPr>
          <a:xfrm>
            <a:off x="1087387" y="4949558"/>
            <a:ext cx="9449273" cy="865648"/>
          </a:xfrm>
        </p:spPr>
        <p:txBody>
          <a:bodyPr>
            <a:noAutofit/>
          </a:bodyPr>
          <a:lstStyle/>
          <a:p>
            <a:pPr algn="ctr"/>
            <a:r>
              <a:rPr lang="nl-BE" sz="3600" dirty="0"/>
              <a:t>Boeking in evenwicht!</a:t>
            </a:r>
            <a:br>
              <a:rPr lang="nl-BE" sz="3600" dirty="0"/>
            </a:br>
            <a:r>
              <a:rPr lang="nl-BE" sz="3600" dirty="0"/>
              <a:t>20 000 D = 20 000 C</a:t>
            </a:r>
          </a:p>
        </p:txBody>
      </p:sp>
      <p:pic>
        <p:nvPicPr>
          <p:cNvPr id="2" name="Opgenomen geluid" descr="Opgenomen geluid">
            <a:hlinkClick r:id="" action="ppaction://media"/>
            <a:extLst>
              <a:ext uri="{FF2B5EF4-FFF2-40B4-BE49-F238E27FC236}">
                <a16:creationId xmlns:a16="http://schemas.microsoft.com/office/drawing/2014/main" id="{306A4E4F-4ACF-A54E-BDE6-75C2E42C6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2325" y="278541"/>
            <a:ext cx="812800" cy="812800"/>
          </a:xfrm>
          <a:prstGeom prst="rect">
            <a:avLst/>
          </a:prstGeom>
        </p:spPr>
      </p:pic>
    </p:spTree>
    <p:extLst>
      <p:ext uri="{BB962C8B-B14F-4D97-AF65-F5344CB8AC3E}">
        <p14:creationId xmlns:p14="http://schemas.microsoft.com/office/powerpoint/2010/main" val="10595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58811357-B7D7-4043-AB6F-E2ACB2FBFD18}"/>
              </a:ext>
            </a:extLst>
          </p:cNvPr>
          <p:cNvCxnSpPr>
            <a:cxnSpLocks/>
          </p:cNvCxnSpPr>
          <p:nvPr/>
        </p:nvCxnSpPr>
        <p:spPr>
          <a:xfrm>
            <a:off x="700219" y="883508"/>
            <a:ext cx="108215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7439234E-CF99-F549-8874-17FA58DFD216}"/>
              </a:ext>
            </a:extLst>
          </p:cNvPr>
          <p:cNvCxnSpPr/>
          <p:nvPr/>
        </p:nvCxnSpPr>
        <p:spPr>
          <a:xfrm>
            <a:off x="6096000" y="883508"/>
            <a:ext cx="0" cy="4985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C36D4BA-6373-4D46-9418-4FDEDDE92E43}"/>
              </a:ext>
            </a:extLst>
          </p:cNvPr>
          <p:cNvCxnSpPr>
            <a:cxnSpLocks/>
          </p:cNvCxnSpPr>
          <p:nvPr/>
        </p:nvCxnSpPr>
        <p:spPr>
          <a:xfrm>
            <a:off x="700219" y="2100649"/>
            <a:ext cx="4860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140C9C1A-C0E1-8D48-8A25-EC60EDC02FAC}"/>
              </a:ext>
            </a:extLst>
          </p:cNvPr>
          <p:cNvCxnSpPr/>
          <p:nvPr/>
        </p:nvCxnSpPr>
        <p:spPr>
          <a:xfrm>
            <a:off x="3098071"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C0F8856-3B83-8640-94E9-75A2F07A2EAE}"/>
              </a:ext>
            </a:extLst>
          </p:cNvPr>
          <p:cNvCxnSpPr>
            <a:cxnSpLocks/>
          </p:cNvCxnSpPr>
          <p:nvPr/>
        </p:nvCxnSpPr>
        <p:spPr>
          <a:xfrm>
            <a:off x="6660292" y="2125131"/>
            <a:ext cx="4695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2494C32-9628-B545-A8B8-F39EE0144779}"/>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45766B85-704A-324F-BA6E-008B0DCE282F}"/>
              </a:ext>
            </a:extLst>
          </p:cNvPr>
          <p:cNvSpPr txBox="1"/>
          <p:nvPr/>
        </p:nvSpPr>
        <p:spPr>
          <a:xfrm>
            <a:off x="5560541" y="445538"/>
            <a:ext cx="1099751" cy="369332"/>
          </a:xfrm>
          <a:prstGeom prst="rect">
            <a:avLst/>
          </a:prstGeom>
          <a:noFill/>
        </p:spPr>
        <p:txBody>
          <a:bodyPr wrap="square" rtlCol="0">
            <a:spAutoFit/>
          </a:bodyPr>
          <a:lstStyle/>
          <a:p>
            <a:r>
              <a:rPr lang="nl-BE" dirty="0"/>
              <a:t>BALANS</a:t>
            </a:r>
          </a:p>
        </p:txBody>
      </p:sp>
      <p:sp>
        <p:nvSpPr>
          <p:cNvPr id="15" name="Tekstvak 14">
            <a:extLst>
              <a:ext uri="{FF2B5EF4-FFF2-40B4-BE49-F238E27FC236}">
                <a16:creationId xmlns:a16="http://schemas.microsoft.com/office/drawing/2014/main" id="{00270871-F355-7549-8F4A-63C9D574B658}"/>
              </a:ext>
            </a:extLst>
          </p:cNvPr>
          <p:cNvSpPr txBox="1"/>
          <p:nvPr/>
        </p:nvSpPr>
        <p:spPr>
          <a:xfrm>
            <a:off x="1209675" y="445538"/>
            <a:ext cx="1099751" cy="369332"/>
          </a:xfrm>
          <a:prstGeom prst="rect">
            <a:avLst/>
          </a:prstGeom>
          <a:noFill/>
        </p:spPr>
        <p:txBody>
          <a:bodyPr wrap="square" rtlCol="0">
            <a:spAutoFit/>
          </a:bodyPr>
          <a:lstStyle/>
          <a:p>
            <a:r>
              <a:rPr lang="nl-BE" dirty="0"/>
              <a:t>ACTIEF</a:t>
            </a:r>
          </a:p>
        </p:txBody>
      </p:sp>
      <p:sp>
        <p:nvSpPr>
          <p:cNvPr id="16" name="Tekstvak 15">
            <a:extLst>
              <a:ext uri="{FF2B5EF4-FFF2-40B4-BE49-F238E27FC236}">
                <a16:creationId xmlns:a16="http://schemas.microsoft.com/office/drawing/2014/main" id="{B1DAE2EC-3A43-0A42-97EC-563631C9B157}"/>
              </a:ext>
            </a:extLst>
          </p:cNvPr>
          <p:cNvSpPr txBox="1"/>
          <p:nvPr/>
        </p:nvSpPr>
        <p:spPr>
          <a:xfrm>
            <a:off x="9882574" y="445538"/>
            <a:ext cx="1099751" cy="369332"/>
          </a:xfrm>
          <a:prstGeom prst="rect">
            <a:avLst/>
          </a:prstGeom>
          <a:noFill/>
        </p:spPr>
        <p:txBody>
          <a:bodyPr wrap="square" rtlCol="0">
            <a:spAutoFit/>
          </a:bodyPr>
          <a:lstStyle/>
          <a:p>
            <a:r>
              <a:rPr lang="nl-BE" dirty="0"/>
              <a:t>PASSIEF</a:t>
            </a:r>
          </a:p>
        </p:txBody>
      </p:sp>
      <p:sp>
        <p:nvSpPr>
          <p:cNvPr id="17" name="Tekstvak 16">
            <a:extLst>
              <a:ext uri="{FF2B5EF4-FFF2-40B4-BE49-F238E27FC236}">
                <a16:creationId xmlns:a16="http://schemas.microsoft.com/office/drawing/2014/main" id="{2BF54126-8395-6A4F-BDD8-5805E9FED0F6}"/>
              </a:ext>
            </a:extLst>
          </p:cNvPr>
          <p:cNvSpPr txBox="1"/>
          <p:nvPr/>
        </p:nvSpPr>
        <p:spPr>
          <a:xfrm>
            <a:off x="2255881" y="1731319"/>
            <a:ext cx="1664302" cy="307777"/>
          </a:xfrm>
          <a:prstGeom prst="rect">
            <a:avLst/>
          </a:prstGeom>
          <a:noFill/>
        </p:spPr>
        <p:txBody>
          <a:bodyPr wrap="square" rtlCol="0">
            <a:spAutoFit/>
          </a:bodyPr>
          <a:lstStyle/>
          <a:p>
            <a:r>
              <a:rPr lang="nl-BE" sz="1400" dirty="0"/>
              <a:t>ACTIEFREKENING</a:t>
            </a:r>
          </a:p>
        </p:txBody>
      </p:sp>
      <p:sp>
        <p:nvSpPr>
          <p:cNvPr id="18" name="Tekstvak 17">
            <a:extLst>
              <a:ext uri="{FF2B5EF4-FFF2-40B4-BE49-F238E27FC236}">
                <a16:creationId xmlns:a16="http://schemas.microsoft.com/office/drawing/2014/main" id="{B159FE55-BAAA-A343-B47E-FD130466BABA}"/>
              </a:ext>
            </a:extLst>
          </p:cNvPr>
          <p:cNvSpPr txBox="1"/>
          <p:nvPr/>
        </p:nvSpPr>
        <p:spPr>
          <a:xfrm>
            <a:off x="700219" y="1669533"/>
            <a:ext cx="869089" cy="369332"/>
          </a:xfrm>
          <a:prstGeom prst="rect">
            <a:avLst/>
          </a:prstGeom>
          <a:noFill/>
        </p:spPr>
        <p:txBody>
          <a:bodyPr wrap="square" rtlCol="0">
            <a:spAutoFit/>
          </a:bodyPr>
          <a:lstStyle/>
          <a:p>
            <a:r>
              <a:rPr lang="nl-BE" dirty="0"/>
              <a:t>DEBET</a:t>
            </a:r>
          </a:p>
        </p:txBody>
      </p:sp>
      <p:sp>
        <p:nvSpPr>
          <p:cNvPr id="19" name="Tekstvak 18">
            <a:extLst>
              <a:ext uri="{FF2B5EF4-FFF2-40B4-BE49-F238E27FC236}">
                <a16:creationId xmlns:a16="http://schemas.microsoft.com/office/drawing/2014/main" id="{858D25FC-E0F7-354C-AA46-547F75508A37}"/>
              </a:ext>
            </a:extLst>
          </p:cNvPr>
          <p:cNvSpPr txBox="1"/>
          <p:nvPr/>
        </p:nvSpPr>
        <p:spPr>
          <a:xfrm>
            <a:off x="4694925" y="1694247"/>
            <a:ext cx="980945" cy="369332"/>
          </a:xfrm>
          <a:prstGeom prst="rect">
            <a:avLst/>
          </a:prstGeom>
          <a:noFill/>
        </p:spPr>
        <p:txBody>
          <a:bodyPr wrap="square" rtlCol="0">
            <a:spAutoFit/>
          </a:bodyPr>
          <a:lstStyle/>
          <a:p>
            <a:r>
              <a:rPr lang="nl-BE" dirty="0"/>
              <a:t>CREDIT</a:t>
            </a:r>
          </a:p>
        </p:txBody>
      </p:sp>
      <p:sp>
        <p:nvSpPr>
          <p:cNvPr id="20" name="Tekstvak 19">
            <a:extLst>
              <a:ext uri="{FF2B5EF4-FFF2-40B4-BE49-F238E27FC236}">
                <a16:creationId xmlns:a16="http://schemas.microsoft.com/office/drawing/2014/main" id="{FAC03857-4FFA-2440-B25F-009B0CD58663}"/>
              </a:ext>
            </a:extLst>
          </p:cNvPr>
          <p:cNvSpPr txBox="1"/>
          <p:nvPr/>
        </p:nvSpPr>
        <p:spPr>
          <a:xfrm>
            <a:off x="1098048" y="25518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sp>
        <p:nvSpPr>
          <p:cNvPr id="21" name="Tekstvak 20">
            <a:extLst>
              <a:ext uri="{FF2B5EF4-FFF2-40B4-BE49-F238E27FC236}">
                <a16:creationId xmlns:a16="http://schemas.microsoft.com/office/drawing/2014/main" id="{DF82EF72-61D1-1541-BFFB-3ECDA62B5FB8}"/>
              </a:ext>
            </a:extLst>
          </p:cNvPr>
          <p:cNvSpPr txBox="1"/>
          <p:nvPr/>
        </p:nvSpPr>
        <p:spPr>
          <a:xfrm>
            <a:off x="4298863" y="2753847"/>
            <a:ext cx="481913" cy="923330"/>
          </a:xfrm>
          <a:prstGeom prst="rect">
            <a:avLst/>
          </a:prstGeom>
          <a:noFill/>
        </p:spPr>
        <p:txBody>
          <a:bodyPr wrap="square" rtlCol="0">
            <a:spAutoFit/>
          </a:bodyPr>
          <a:lstStyle/>
          <a:p>
            <a:r>
              <a:rPr lang="nl-BE" sz="5400" dirty="0"/>
              <a:t>-</a:t>
            </a:r>
          </a:p>
        </p:txBody>
      </p:sp>
      <p:sp>
        <p:nvSpPr>
          <p:cNvPr id="22" name="Tekstvak 21">
            <a:extLst>
              <a:ext uri="{FF2B5EF4-FFF2-40B4-BE49-F238E27FC236}">
                <a16:creationId xmlns:a16="http://schemas.microsoft.com/office/drawing/2014/main" id="{1E17A1F1-6583-0F4F-B2C7-83CC7960C8DE}"/>
              </a:ext>
            </a:extLst>
          </p:cNvPr>
          <p:cNvSpPr txBox="1"/>
          <p:nvPr/>
        </p:nvSpPr>
        <p:spPr>
          <a:xfrm>
            <a:off x="8101784" y="1792871"/>
            <a:ext cx="1664302" cy="307777"/>
          </a:xfrm>
          <a:prstGeom prst="rect">
            <a:avLst/>
          </a:prstGeom>
          <a:noFill/>
        </p:spPr>
        <p:txBody>
          <a:bodyPr wrap="square" rtlCol="0">
            <a:spAutoFit/>
          </a:bodyPr>
          <a:lstStyle/>
          <a:p>
            <a:r>
              <a:rPr lang="nl-BE" sz="1400" dirty="0"/>
              <a:t>PASSIEFREKENING</a:t>
            </a:r>
          </a:p>
        </p:txBody>
      </p:sp>
      <p:sp>
        <p:nvSpPr>
          <p:cNvPr id="23" name="Tekstvak 22">
            <a:extLst>
              <a:ext uri="{FF2B5EF4-FFF2-40B4-BE49-F238E27FC236}">
                <a16:creationId xmlns:a16="http://schemas.microsoft.com/office/drawing/2014/main" id="{7F475534-074F-C34E-80BC-DAADD7B9B8CC}"/>
              </a:ext>
            </a:extLst>
          </p:cNvPr>
          <p:cNvSpPr txBox="1"/>
          <p:nvPr/>
        </p:nvSpPr>
        <p:spPr>
          <a:xfrm>
            <a:off x="6546122" y="1731085"/>
            <a:ext cx="869089" cy="369332"/>
          </a:xfrm>
          <a:prstGeom prst="rect">
            <a:avLst/>
          </a:prstGeom>
          <a:noFill/>
        </p:spPr>
        <p:txBody>
          <a:bodyPr wrap="square" rtlCol="0">
            <a:spAutoFit/>
          </a:bodyPr>
          <a:lstStyle/>
          <a:p>
            <a:r>
              <a:rPr lang="nl-BE" dirty="0"/>
              <a:t>DEBET</a:t>
            </a:r>
          </a:p>
        </p:txBody>
      </p:sp>
      <p:sp>
        <p:nvSpPr>
          <p:cNvPr id="24" name="Tekstvak 23">
            <a:extLst>
              <a:ext uri="{FF2B5EF4-FFF2-40B4-BE49-F238E27FC236}">
                <a16:creationId xmlns:a16="http://schemas.microsoft.com/office/drawing/2014/main" id="{D6D475C0-28A9-9742-BBC3-2B1F3E670E78}"/>
              </a:ext>
            </a:extLst>
          </p:cNvPr>
          <p:cNvSpPr txBox="1"/>
          <p:nvPr/>
        </p:nvSpPr>
        <p:spPr>
          <a:xfrm>
            <a:off x="10540828" y="1755799"/>
            <a:ext cx="980945" cy="369332"/>
          </a:xfrm>
          <a:prstGeom prst="rect">
            <a:avLst/>
          </a:prstGeom>
          <a:noFill/>
        </p:spPr>
        <p:txBody>
          <a:bodyPr wrap="square" rtlCol="0">
            <a:spAutoFit/>
          </a:bodyPr>
          <a:lstStyle/>
          <a:p>
            <a:r>
              <a:rPr lang="nl-BE" dirty="0"/>
              <a:t>CREDIT</a:t>
            </a:r>
          </a:p>
        </p:txBody>
      </p:sp>
      <p:sp>
        <p:nvSpPr>
          <p:cNvPr id="25" name="Tekstvak 24">
            <a:extLst>
              <a:ext uri="{FF2B5EF4-FFF2-40B4-BE49-F238E27FC236}">
                <a16:creationId xmlns:a16="http://schemas.microsoft.com/office/drawing/2014/main" id="{7C0C154D-7736-264D-8A06-E2F360B54DD8}"/>
              </a:ext>
            </a:extLst>
          </p:cNvPr>
          <p:cNvSpPr txBox="1"/>
          <p:nvPr/>
        </p:nvSpPr>
        <p:spPr>
          <a:xfrm>
            <a:off x="7614725" y="2794341"/>
            <a:ext cx="481913" cy="923330"/>
          </a:xfrm>
          <a:prstGeom prst="rect">
            <a:avLst/>
          </a:prstGeom>
          <a:noFill/>
        </p:spPr>
        <p:txBody>
          <a:bodyPr wrap="square" rtlCol="0">
            <a:spAutoFit/>
          </a:bodyPr>
          <a:lstStyle/>
          <a:p>
            <a:r>
              <a:rPr lang="nl-BE" sz="5400" dirty="0"/>
              <a:t>-</a:t>
            </a:r>
          </a:p>
        </p:txBody>
      </p:sp>
      <p:sp>
        <p:nvSpPr>
          <p:cNvPr id="26" name="Tekstvak 25">
            <a:extLst>
              <a:ext uri="{FF2B5EF4-FFF2-40B4-BE49-F238E27FC236}">
                <a16:creationId xmlns:a16="http://schemas.microsoft.com/office/drawing/2014/main" id="{2EA79024-CE6D-6140-AC66-A68B844FDD72}"/>
              </a:ext>
            </a:extLst>
          </p:cNvPr>
          <p:cNvSpPr txBox="1"/>
          <p:nvPr/>
        </p:nvSpPr>
        <p:spPr>
          <a:xfrm>
            <a:off x="9589452" y="26570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sp>
        <p:nvSpPr>
          <p:cNvPr id="27" name="Titel 1">
            <a:extLst>
              <a:ext uri="{FF2B5EF4-FFF2-40B4-BE49-F238E27FC236}">
                <a16:creationId xmlns:a16="http://schemas.microsoft.com/office/drawing/2014/main" id="{668723ED-E2DF-E840-9D2C-1CC65932ED39}"/>
              </a:ext>
            </a:extLst>
          </p:cNvPr>
          <p:cNvSpPr>
            <a:spLocks noGrp="1"/>
          </p:cNvSpPr>
          <p:nvPr>
            <p:ph type="title"/>
          </p:nvPr>
        </p:nvSpPr>
        <p:spPr>
          <a:xfrm>
            <a:off x="1828799" y="5489179"/>
            <a:ext cx="8534399" cy="1413758"/>
          </a:xfrm>
        </p:spPr>
        <p:txBody>
          <a:bodyPr anchor="b">
            <a:normAutofit/>
          </a:bodyPr>
          <a:lstStyle/>
          <a:p>
            <a:pPr algn="ctr"/>
            <a:r>
              <a:rPr lang="nl-BE" sz="4400" dirty="0"/>
              <a:t>HERHALING</a:t>
            </a:r>
          </a:p>
        </p:txBody>
      </p:sp>
      <p:pic>
        <p:nvPicPr>
          <p:cNvPr id="2" name="Opgenomen geluid" descr="Opgenomen geluid">
            <a:hlinkClick r:id="" action="ppaction://media"/>
            <a:extLst>
              <a:ext uri="{FF2B5EF4-FFF2-40B4-BE49-F238E27FC236}">
                <a16:creationId xmlns:a16="http://schemas.microsoft.com/office/drawing/2014/main" id="{DAC25DB9-ED6C-9B42-AE41-E0DE80E70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3273" y="223804"/>
            <a:ext cx="812800" cy="812800"/>
          </a:xfrm>
          <a:prstGeom prst="rect">
            <a:avLst/>
          </a:prstGeom>
        </p:spPr>
      </p:pic>
    </p:spTree>
    <p:extLst>
      <p:ext uri="{BB962C8B-B14F-4D97-AF65-F5344CB8AC3E}">
        <p14:creationId xmlns:p14="http://schemas.microsoft.com/office/powerpoint/2010/main" val="11704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0" grpId="0"/>
      <p:bldP spid="21"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0851669-7281-49C2-8BF0-67BA70EC1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0D9A6B3-B9F8-BC43-911D-BEA22117F084}"/>
              </a:ext>
            </a:extLst>
          </p:cNvPr>
          <p:cNvSpPr>
            <a:spLocks noGrp="1"/>
          </p:cNvSpPr>
          <p:nvPr>
            <p:ph type="title"/>
          </p:nvPr>
        </p:nvSpPr>
        <p:spPr>
          <a:xfrm>
            <a:off x="2895600" y="223869"/>
            <a:ext cx="8534399" cy="1413758"/>
          </a:xfrm>
        </p:spPr>
        <p:txBody>
          <a:bodyPr anchor="b">
            <a:normAutofit/>
          </a:bodyPr>
          <a:lstStyle/>
          <a:p>
            <a:pPr algn="ctr"/>
            <a:r>
              <a:rPr lang="nl-BE" sz="4400" dirty="0"/>
              <a:t>Is er een toename of afname van de rekening </a:t>
            </a:r>
            <a:r>
              <a:rPr lang="nl-BE" sz="4400" dirty="0">
                <a:solidFill>
                  <a:schemeClr val="accent1"/>
                </a:solidFill>
              </a:rPr>
              <a:t>bank</a:t>
            </a:r>
            <a:r>
              <a:rPr lang="nl-BE" sz="4400" dirty="0"/>
              <a:t>?</a:t>
            </a:r>
          </a:p>
        </p:txBody>
      </p:sp>
      <p:sp>
        <p:nvSpPr>
          <p:cNvPr id="10" name="Freeform: Shape 9">
            <a:extLst>
              <a:ext uri="{FF2B5EF4-FFF2-40B4-BE49-F238E27FC236}">
                <a16:creationId xmlns:a16="http://schemas.microsoft.com/office/drawing/2014/main" id="{16992B13-74C4-4370-93C5-F5403D944D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275119" cy="6858000"/>
          </a:xfrm>
          <a:custGeom>
            <a:avLst/>
            <a:gdLst>
              <a:gd name="connsiteX0" fmla="*/ 0 w 2275119"/>
              <a:gd name="connsiteY0" fmla="*/ 0 h 6858000"/>
              <a:gd name="connsiteX1" fmla="*/ 1389294 w 2275119"/>
              <a:gd name="connsiteY1" fmla="*/ 0 h 6858000"/>
              <a:gd name="connsiteX2" fmla="*/ 1556068 w 2275119"/>
              <a:gd name="connsiteY2" fmla="*/ 0 h 6858000"/>
              <a:gd name="connsiteX3" fmla="*/ 2098907 w 2275119"/>
              <a:gd name="connsiteY3" fmla="*/ 0 h 6858000"/>
              <a:gd name="connsiteX4" fmla="*/ 2100494 w 2275119"/>
              <a:gd name="connsiteY4" fmla="*/ 68263 h 6858000"/>
              <a:gd name="connsiteX5" fmla="*/ 2108432 w 2275119"/>
              <a:gd name="connsiteY5" fmla="*/ 128588 h 6858000"/>
              <a:gd name="connsiteX6" fmla="*/ 2119544 w 2275119"/>
              <a:gd name="connsiteY6" fmla="*/ 180975 h 6858000"/>
              <a:gd name="connsiteX7" fmla="*/ 2133832 w 2275119"/>
              <a:gd name="connsiteY7" fmla="*/ 227013 h 6858000"/>
              <a:gd name="connsiteX8" fmla="*/ 2149707 w 2275119"/>
              <a:gd name="connsiteY8" fmla="*/ 268288 h 6858000"/>
              <a:gd name="connsiteX9" fmla="*/ 2168757 w 2275119"/>
              <a:gd name="connsiteY9" fmla="*/ 304800 h 6858000"/>
              <a:gd name="connsiteX10" fmla="*/ 2187807 w 2275119"/>
              <a:gd name="connsiteY10" fmla="*/ 342900 h 6858000"/>
              <a:gd name="connsiteX11" fmla="*/ 2206857 w 2275119"/>
              <a:gd name="connsiteY11" fmla="*/ 381000 h 6858000"/>
              <a:gd name="connsiteX12" fmla="*/ 2222732 w 2275119"/>
              <a:gd name="connsiteY12" fmla="*/ 417513 h 6858000"/>
              <a:gd name="connsiteX13" fmla="*/ 2238607 w 2275119"/>
              <a:gd name="connsiteY13" fmla="*/ 458788 h 6858000"/>
              <a:gd name="connsiteX14" fmla="*/ 2254482 w 2275119"/>
              <a:gd name="connsiteY14" fmla="*/ 504825 h 6858000"/>
              <a:gd name="connsiteX15" fmla="*/ 2265594 w 2275119"/>
              <a:gd name="connsiteY15" fmla="*/ 557213 h 6858000"/>
              <a:gd name="connsiteX16" fmla="*/ 2271944 w 2275119"/>
              <a:gd name="connsiteY16" fmla="*/ 617538 h 6858000"/>
              <a:gd name="connsiteX17" fmla="*/ 2275119 w 2275119"/>
              <a:gd name="connsiteY17" fmla="*/ 685800 h 6858000"/>
              <a:gd name="connsiteX18" fmla="*/ 2271944 w 2275119"/>
              <a:gd name="connsiteY18" fmla="*/ 754063 h 6858000"/>
              <a:gd name="connsiteX19" fmla="*/ 2265594 w 2275119"/>
              <a:gd name="connsiteY19" fmla="*/ 814388 h 6858000"/>
              <a:gd name="connsiteX20" fmla="*/ 2254482 w 2275119"/>
              <a:gd name="connsiteY20" fmla="*/ 866775 h 6858000"/>
              <a:gd name="connsiteX21" fmla="*/ 2238607 w 2275119"/>
              <a:gd name="connsiteY21" fmla="*/ 912813 h 6858000"/>
              <a:gd name="connsiteX22" fmla="*/ 2222732 w 2275119"/>
              <a:gd name="connsiteY22" fmla="*/ 954088 h 6858000"/>
              <a:gd name="connsiteX23" fmla="*/ 2206857 w 2275119"/>
              <a:gd name="connsiteY23" fmla="*/ 990600 h 6858000"/>
              <a:gd name="connsiteX24" fmla="*/ 2187807 w 2275119"/>
              <a:gd name="connsiteY24" fmla="*/ 1028700 h 6858000"/>
              <a:gd name="connsiteX25" fmla="*/ 2168757 w 2275119"/>
              <a:gd name="connsiteY25" fmla="*/ 1066800 h 6858000"/>
              <a:gd name="connsiteX26" fmla="*/ 2149707 w 2275119"/>
              <a:gd name="connsiteY26" fmla="*/ 1103313 h 6858000"/>
              <a:gd name="connsiteX27" fmla="*/ 2133832 w 2275119"/>
              <a:gd name="connsiteY27" fmla="*/ 1144588 h 6858000"/>
              <a:gd name="connsiteX28" fmla="*/ 2119544 w 2275119"/>
              <a:gd name="connsiteY28" fmla="*/ 1190625 h 6858000"/>
              <a:gd name="connsiteX29" fmla="*/ 2108432 w 2275119"/>
              <a:gd name="connsiteY29" fmla="*/ 1243013 h 6858000"/>
              <a:gd name="connsiteX30" fmla="*/ 2100494 w 2275119"/>
              <a:gd name="connsiteY30" fmla="*/ 1303338 h 6858000"/>
              <a:gd name="connsiteX31" fmla="*/ 2098907 w 2275119"/>
              <a:gd name="connsiteY31" fmla="*/ 1371600 h 6858000"/>
              <a:gd name="connsiteX32" fmla="*/ 2100494 w 2275119"/>
              <a:gd name="connsiteY32" fmla="*/ 1439863 h 6858000"/>
              <a:gd name="connsiteX33" fmla="*/ 2108432 w 2275119"/>
              <a:gd name="connsiteY33" fmla="*/ 1500188 h 6858000"/>
              <a:gd name="connsiteX34" fmla="*/ 2119544 w 2275119"/>
              <a:gd name="connsiteY34" fmla="*/ 1552575 h 6858000"/>
              <a:gd name="connsiteX35" fmla="*/ 2133832 w 2275119"/>
              <a:gd name="connsiteY35" fmla="*/ 1598613 h 6858000"/>
              <a:gd name="connsiteX36" fmla="*/ 2149707 w 2275119"/>
              <a:gd name="connsiteY36" fmla="*/ 1639888 h 6858000"/>
              <a:gd name="connsiteX37" fmla="*/ 2168757 w 2275119"/>
              <a:gd name="connsiteY37" fmla="*/ 1676400 h 6858000"/>
              <a:gd name="connsiteX38" fmla="*/ 2187807 w 2275119"/>
              <a:gd name="connsiteY38" fmla="*/ 1714500 h 6858000"/>
              <a:gd name="connsiteX39" fmla="*/ 2206857 w 2275119"/>
              <a:gd name="connsiteY39" fmla="*/ 1752600 h 6858000"/>
              <a:gd name="connsiteX40" fmla="*/ 2222732 w 2275119"/>
              <a:gd name="connsiteY40" fmla="*/ 1789113 h 6858000"/>
              <a:gd name="connsiteX41" fmla="*/ 2238607 w 2275119"/>
              <a:gd name="connsiteY41" fmla="*/ 1830388 h 6858000"/>
              <a:gd name="connsiteX42" fmla="*/ 2254482 w 2275119"/>
              <a:gd name="connsiteY42" fmla="*/ 1876425 h 6858000"/>
              <a:gd name="connsiteX43" fmla="*/ 2265594 w 2275119"/>
              <a:gd name="connsiteY43" fmla="*/ 1928813 h 6858000"/>
              <a:gd name="connsiteX44" fmla="*/ 2271944 w 2275119"/>
              <a:gd name="connsiteY44" fmla="*/ 1989138 h 6858000"/>
              <a:gd name="connsiteX45" fmla="*/ 2275119 w 2275119"/>
              <a:gd name="connsiteY45" fmla="*/ 2057400 h 6858000"/>
              <a:gd name="connsiteX46" fmla="*/ 2271944 w 2275119"/>
              <a:gd name="connsiteY46" fmla="*/ 2125663 h 6858000"/>
              <a:gd name="connsiteX47" fmla="*/ 2265594 w 2275119"/>
              <a:gd name="connsiteY47" fmla="*/ 2185988 h 6858000"/>
              <a:gd name="connsiteX48" fmla="*/ 2254482 w 2275119"/>
              <a:gd name="connsiteY48" fmla="*/ 2238375 h 6858000"/>
              <a:gd name="connsiteX49" fmla="*/ 2238607 w 2275119"/>
              <a:gd name="connsiteY49" fmla="*/ 2284413 h 6858000"/>
              <a:gd name="connsiteX50" fmla="*/ 2222732 w 2275119"/>
              <a:gd name="connsiteY50" fmla="*/ 2325688 h 6858000"/>
              <a:gd name="connsiteX51" fmla="*/ 2206857 w 2275119"/>
              <a:gd name="connsiteY51" fmla="*/ 2362200 h 6858000"/>
              <a:gd name="connsiteX52" fmla="*/ 2187807 w 2275119"/>
              <a:gd name="connsiteY52" fmla="*/ 2400300 h 6858000"/>
              <a:gd name="connsiteX53" fmla="*/ 2168757 w 2275119"/>
              <a:gd name="connsiteY53" fmla="*/ 2438400 h 6858000"/>
              <a:gd name="connsiteX54" fmla="*/ 2149707 w 2275119"/>
              <a:gd name="connsiteY54" fmla="*/ 2474913 h 6858000"/>
              <a:gd name="connsiteX55" fmla="*/ 2133832 w 2275119"/>
              <a:gd name="connsiteY55" fmla="*/ 2516188 h 6858000"/>
              <a:gd name="connsiteX56" fmla="*/ 2119544 w 2275119"/>
              <a:gd name="connsiteY56" fmla="*/ 2562225 h 6858000"/>
              <a:gd name="connsiteX57" fmla="*/ 2108432 w 2275119"/>
              <a:gd name="connsiteY57" fmla="*/ 2614613 h 6858000"/>
              <a:gd name="connsiteX58" fmla="*/ 2100494 w 2275119"/>
              <a:gd name="connsiteY58" fmla="*/ 2674938 h 6858000"/>
              <a:gd name="connsiteX59" fmla="*/ 2098907 w 2275119"/>
              <a:gd name="connsiteY59" fmla="*/ 2743200 h 6858000"/>
              <a:gd name="connsiteX60" fmla="*/ 2100494 w 2275119"/>
              <a:gd name="connsiteY60" fmla="*/ 2811463 h 6858000"/>
              <a:gd name="connsiteX61" fmla="*/ 2108432 w 2275119"/>
              <a:gd name="connsiteY61" fmla="*/ 2871788 h 6858000"/>
              <a:gd name="connsiteX62" fmla="*/ 2119544 w 2275119"/>
              <a:gd name="connsiteY62" fmla="*/ 2924175 h 6858000"/>
              <a:gd name="connsiteX63" fmla="*/ 2133832 w 2275119"/>
              <a:gd name="connsiteY63" fmla="*/ 2970213 h 6858000"/>
              <a:gd name="connsiteX64" fmla="*/ 2149707 w 2275119"/>
              <a:gd name="connsiteY64" fmla="*/ 3011488 h 6858000"/>
              <a:gd name="connsiteX65" fmla="*/ 2168757 w 2275119"/>
              <a:gd name="connsiteY65" fmla="*/ 3048000 h 6858000"/>
              <a:gd name="connsiteX66" fmla="*/ 2187807 w 2275119"/>
              <a:gd name="connsiteY66" fmla="*/ 3086100 h 6858000"/>
              <a:gd name="connsiteX67" fmla="*/ 2206857 w 2275119"/>
              <a:gd name="connsiteY67" fmla="*/ 3124200 h 6858000"/>
              <a:gd name="connsiteX68" fmla="*/ 2222732 w 2275119"/>
              <a:gd name="connsiteY68" fmla="*/ 3160713 h 6858000"/>
              <a:gd name="connsiteX69" fmla="*/ 2238607 w 2275119"/>
              <a:gd name="connsiteY69" fmla="*/ 3201988 h 6858000"/>
              <a:gd name="connsiteX70" fmla="*/ 2254482 w 2275119"/>
              <a:gd name="connsiteY70" fmla="*/ 3248025 h 6858000"/>
              <a:gd name="connsiteX71" fmla="*/ 2265594 w 2275119"/>
              <a:gd name="connsiteY71" fmla="*/ 3300413 h 6858000"/>
              <a:gd name="connsiteX72" fmla="*/ 2271944 w 2275119"/>
              <a:gd name="connsiteY72" fmla="*/ 3360738 h 6858000"/>
              <a:gd name="connsiteX73" fmla="*/ 2275119 w 2275119"/>
              <a:gd name="connsiteY73" fmla="*/ 3427413 h 6858000"/>
              <a:gd name="connsiteX74" fmla="*/ 2271944 w 2275119"/>
              <a:gd name="connsiteY74" fmla="*/ 3497263 h 6858000"/>
              <a:gd name="connsiteX75" fmla="*/ 2265594 w 2275119"/>
              <a:gd name="connsiteY75" fmla="*/ 3557588 h 6858000"/>
              <a:gd name="connsiteX76" fmla="*/ 2254482 w 2275119"/>
              <a:gd name="connsiteY76" fmla="*/ 3609975 h 6858000"/>
              <a:gd name="connsiteX77" fmla="*/ 2238607 w 2275119"/>
              <a:gd name="connsiteY77" fmla="*/ 3656013 h 6858000"/>
              <a:gd name="connsiteX78" fmla="*/ 2222732 w 2275119"/>
              <a:gd name="connsiteY78" fmla="*/ 3697288 h 6858000"/>
              <a:gd name="connsiteX79" fmla="*/ 2206857 w 2275119"/>
              <a:gd name="connsiteY79" fmla="*/ 3733800 h 6858000"/>
              <a:gd name="connsiteX80" fmla="*/ 2187807 w 2275119"/>
              <a:gd name="connsiteY80" fmla="*/ 3771900 h 6858000"/>
              <a:gd name="connsiteX81" fmla="*/ 2168757 w 2275119"/>
              <a:gd name="connsiteY81" fmla="*/ 3810000 h 6858000"/>
              <a:gd name="connsiteX82" fmla="*/ 2149707 w 2275119"/>
              <a:gd name="connsiteY82" fmla="*/ 3846513 h 6858000"/>
              <a:gd name="connsiteX83" fmla="*/ 2133832 w 2275119"/>
              <a:gd name="connsiteY83" fmla="*/ 3887788 h 6858000"/>
              <a:gd name="connsiteX84" fmla="*/ 2119544 w 2275119"/>
              <a:gd name="connsiteY84" fmla="*/ 3933825 h 6858000"/>
              <a:gd name="connsiteX85" fmla="*/ 2108432 w 2275119"/>
              <a:gd name="connsiteY85" fmla="*/ 3986213 h 6858000"/>
              <a:gd name="connsiteX86" fmla="*/ 2100494 w 2275119"/>
              <a:gd name="connsiteY86" fmla="*/ 4046538 h 6858000"/>
              <a:gd name="connsiteX87" fmla="*/ 2098907 w 2275119"/>
              <a:gd name="connsiteY87" fmla="*/ 4114800 h 6858000"/>
              <a:gd name="connsiteX88" fmla="*/ 2100494 w 2275119"/>
              <a:gd name="connsiteY88" fmla="*/ 4183063 h 6858000"/>
              <a:gd name="connsiteX89" fmla="*/ 2108432 w 2275119"/>
              <a:gd name="connsiteY89" fmla="*/ 4243388 h 6858000"/>
              <a:gd name="connsiteX90" fmla="*/ 2119544 w 2275119"/>
              <a:gd name="connsiteY90" fmla="*/ 4295775 h 6858000"/>
              <a:gd name="connsiteX91" fmla="*/ 2133832 w 2275119"/>
              <a:gd name="connsiteY91" fmla="*/ 4341813 h 6858000"/>
              <a:gd name="connsiteX92" fmla="*/ 2149707 w 2275119"/>
              <a:gd name="connsiteY92" fmla="*/ 4383088 h 6858000"/>
              <a:gd name="connsiteX93" fmla="*/ 2168757 w 2275119"/>
              <a:gd name="connsiteY93" fmla="*/ 4419600 h 6858000"/>
              <a:gd name="connsiteX94" fmla="*/ 2206857 w 2275119"/>
              <a:gd name="connsiteY94" fmla="*/ 4495800 h 6858000"/>
              <a:gd name="connsiteX95" fmla="*/ 2222732 w 2275119"/>
              <a:gd name="connsiteY95" fmla="*/ 4532313 h 6858000"/>
              <a:gd name="connsiteX96" fmla="*/ 2238607 w 2275119"/>
              <a:gd name="connsiteY96" fmla="*/ 4573588 h 6858000"/>
              <a:gd name="connsiteX97" fmla="*/ 2254482 w 2275119"/>
              <a:gd name="connsiteY97" fmla="*/ 4619625 h 6858000"/>
              <a:gd name="connsiteX98" fmla="*/ 2265594 w 2275119"/>
              <a:gd name="connsiteY98" fmla="*/ 4672013 h 6858000"/>
              <a:gd name="connsiteX99" fmla="*/ 2271944 w 2275119"/>
              <a:gd name="connsiteY99" fmla="*/ 4732338 h 6858000"/>
              <a:gd name="connsiteX100" fmla="*/ 2275119 w 2275119"/>
              <a:gd name="connsiteY100" fmla="*/ 4800600 h 6858000"/>
              <a:gd name="connsiteX101" fmla="*/ 2271944 w 2275119"/>
              <a:gd name="connsiteY101" fmla="*/ 4868863 h 6858000"/>
              <a:gd name="connsiteX102" fmla="*/ 2265594 w 2275119"/>
              <a:gd name="connsiteY102" fmla="*/ 4929188 h 6858000"/>
              <a:gd name="connsiteX103" fmla="*/ 2254482 w 2275119"/>
              <a:gd name="connsiteY103" fmla="*/ 4981575 h 6858000"/>
              <a:gd name="connsiteX104" fmla="*/ 2238607 w 2275119"/>
              <a:gd name="connsiteY104" fmla="*/ 5027613 h 6858000"/>
              <a:gd name="connsiteX105" fmla="*/ 2222732 w 2275119"/>
              <a:gd name="connsiteY105" fmla="*/ 5068888 h 6858000"/>
              <a:gd name="connsiteX106" fmla="*/ 2206857 w 2275119"/>
              <a:gd name="connsiteY106" fmla="*/ 5105400 h 6858000"/>
              <a:gd name="connsiteX107" fmla="*/ 2187807 w 2275119"/>
              <a:gd name="connsiteY107" fmla="*/ 5143500 h 6858000"/>
              <a:gd name="connsiteX108" fmla="*/ 2168757 w 2275119"/>
              <a:gd name="connsiteY108" fmla="*/ 5181600 h 6858000"/>
              <a:gd name="connsiteX109" fmla="*/ 2149707 w 2275119"/>
              <a:gd name="connsiteY109" fmla="*/ 5218113 h 6858000"/>
              <a:gd name="connsiteX110" fmla="*/ 2133832 w 2275119"/>
              <a:gd name="connsiteY110" fmla="*/ 5259388 h 6858000"/>
              <a:gd name="connsiteX111" fmla="*/ 2119544 w 2275119"/>
              <a:gd name="connsiteY111" fmla="*/ 5305425 h 6858000"/>
              <a:gd name="connsiteX112" fmla="*/ 2108432 w 2275119"/>
              <a:gd name="connsiteY112" fmla="*/ 5357813 h 6858000"/>
              <a:gd name="connsiteX113" fmla="*/ 2100494 w 2275119"/>
              <a:gd name="connsiteY113" fmla="*/ 5418138 h 6858000"/>
              <a:gd name="connsiteX114" fmla="*/ 2098907 w 2275119"/>
              <a:gd name="connsiteY114" fmla="*/ 5486400 h 6858000"/>
              <a:gd name="connsiteX115" fmla="*/ 2100494 w 2275119"/>
              <a:gd name="connsiteY115" fmla="*/ 5554663 h 6858000"/>
              <a:gd name="connsiteX116" fmla="*/ 2108432 w 2275119"/>
              <a:gd name="connsiteY116" fmla="*/ 5614988 h 6858000"/>
              <a:gd name="connsiteX117" fmla="*/ 2119544 w 2275119"/>
              <a:gd name="connsiteY117" fmla="*/ 5667375 h 6858000"/>
              <a:gd name="connsiteX118" fmla="*/ 2133832 w 2275119"/>
              <a:gd name="connsiteY118" fmla="*/ 5713413 h 6858000"/>
              <a:gd name="connsiteX119" fmla="*/ 2149707 w 2275119"/>
              <a:gd name="connsiteY119" fmla="*/ 5754688 h 6858000"/>
              <a:gd name="connsiteX120" fmla="*/ 2168757 w 2275119"/>
              <a:gd name="connsiteY120" fmla="*/ 5791200 h 6858000"/>
              <a:gd name="connsiteX121" fmla="*/ 2187807 w 2275119"/>
              <a:gd name="connsiteY121" fmla="*/ 5829300 h 6858000"/>
              <a:gd name="connsiteX122" fmla="*/ 2206857 w 2275119"/>
              <a:gd name="connsiteY122" fmla="*/ 5867400 h 6858000"/>
              <a:gd name="connsiteX123" fmla="*/ 2222732 w 2275119"/>
              <a:gd name="connsiteY123" fmla="*/ 5903913 h 6858000"/>
              <a:gd name="connsiteX124" fmla="*/ 2238607 w 2275119"/>
              <a:gd name="connsiteY124" fmla="*/ 5945188 h 6858000"/>
              <a:gd name="connsiteX125" fmla="*/ 2254482 w 2275119"/>
              <a:gd name="connsiteY125" fmla="*/ 5991225 h 6858000"/>
              <a:gd name="connsiteX126" fmla="*/ 2265594 w 2275119"/>
              <a:gd name="connsiteY126" fmla="*/ 6043613 h 6858000"/>
              <a:gd name="connsiteX127" fmla="*/ 2271944 w 2275119"/>
              <a:gd name="connsiteY127" fmla="*/ 6103938 h 6858000"/>
              <a:gd name="connsiteX128" fmla="*/ 2275119 w 2275119"/>
              <a:gd name="connsiteY128" fmla="*/ 6172200 h 6858000"/>
              <a:gd name="connsiteX129" fmla="*/ 2271944 w 2275119"/>
              <a:gd name="connsiteY129" fmla="*/ 6240463 h 6858000"/>
              <a:gd name="connsiteX130" fmla="*/ 2265594 w 2275119"/>
              <a:gd name="connsiteY130" fmla="*/ 6300788 h 6858000"/>
              <a:gd name="connsiteX131" fmla="*/ 2254482 w 2275119"/>
              <a:gd name="connsiteY131" fmla="*/ 6353175 h 6858000"/>
              <a:gd name="connsiteX132" fmla="*/ 2238607 w 2275119"/>
              <a:gd name="connsiteY132" fmla="*/ 6399213 h 6858000"/>
              <a:gd name="connsiteX133" fmla="*/ 2222732 w 2275119"/>
              <a:gd name="connsiteY133" fmla="*/ 6440488 h 6858000"/>
              <a:gd name="connsiteX134" fmla="*/ 2206857 w 2275119"/>
              <a:gd name="connsiteY134" fmla="*/ 6477000 h 6858000"/>
              <a:gd name="connsiteX135" fmla="*/ 2187807 w 2275119"/>
              <a:gd name="connsiteY135" fmla="*/ 6515100 h 6858000"/>
              <a:gd name="connsiteX136" fmla="*/ 2168757 w 2275119"/>
              <a:gd name="connsiteY136" fmla="*/ 6553200 h 6858000"/>
              <a:gd name="connsiteX137" fmla="*/ 2149707 w 2275119"/>
              <a:gd name="connsiteY137" fmla="*/ 6589713 h 6858000"/>
              <a:gd name="connsiteX138" fmla="*/ 2133832 w 2275119"/>
              <a:gd name="connsiteY138" fmla="*/ 6630988 h 6858000"/>
              <a:gd name="connsiteX139" fmla="*/ 2119544 w 2275119"/>
              <a:gd name="connsiteY139" fmla="*/ 6677025 h 6858000"/>
              <a:gd name="connsiteX140" fmla="*/ 2108432 w 2275119"/>
              <a:gd name="connsiteY140" fmla="*/ 6729413 h 6858000"/>
              <a:gd name="connsiteX141" fmla="*/ 2100494 w 2275119"/>
              <a:gd name="connsiteY141" fmla="*/ 6789738 h 6858000"/>
              <a:gd name="connsiteX142" fmla="*/ 2098907 w 2275119"/>
              <a:gd name="connsiteY142" fmla="*/ 6858000 h 6858000"/>
              <a:gd name="connsiteX143" fmla="*/ 1556068 w 2275119"/>
              <a:gd name="connsiteY143" fmla="*/ 6858000 h 6858000"/>
              <a:gd name="connsiteX144" fmla="*/ 1389294 w 2275119"/>
              <a:gd name="connsiteY144" fmla="*/ 6858000 h 6858000"/>
              <a:gd name="connsiteX145" fmla="*/ 0 w 2275119"/>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275119" h="6858000">
                <a:moveTo>
                  <a:pt x="0" y="0"/>
                </a:moveTo>
                <a:lnTo>
                  <a:pt x="1389294" y="0"/>
                </a:lnTo>
                <a:lnTo>
                  <a:pt x="1556068" y="0"/>
                </a:lnTo>
                <a:lnTo>
                  <a:pt x="2098907" y="0"/>
                </a:lnTo>
                <a:lnTo>
                  <a:pt x="2100494" y="68263"/>
                </a:lnTo>
                <a:lnTo>
                  <a:pt x="2108432" y="128588"/>
                </a:lnTo>
                <a:lnTo>
                  <a:pt x="2119544" y="180975"/>
                </a:lnTo>
                <a:lnTo>
                  <a:pt x="2133832" y="227013"/>
                </a:lnTo>
                <a:lnTo>
                  <a:pt x="2149707" y="268288"/>
                </a:lnTo>
                <a:lnTo>
                  <a:pt x="2168757" y="304800"/>
                </a:lnTo>
                <a:lnTo>
                  <a:pt x="2187807" y="342900"/>
                </a:lnTo>
                <a:lnTo>
                  <a:pt x="2206857" y="381000"/>
                </a:lnTo>
                <a:lnTo>
                  <a:pt x="2222732" y="417513"/>
                </a:lnTo>
                <a:lnTo>
                  <a:pt x="2238607" y="458788"/>
                </a:lnTo>
                <a:lnTo>
                  <a:pt x="2254482" y="504825"/>
                </a:lnTo>
                <a:lnTo>
                  <a:pt x="2265594" y="557213"/>
                </a:lnTo>
                <a:lnTo>
                  <a:pt x="2271944" y="617538"/>
                </a:lnTo>
                <a:lnTo>
                  <a:pt x="2275119" y="685800"/>
                </a:lnTo>
                <a:lnTo>
                  <a:pt x="2271944" y="754063"/>
                </a:lnTo>
                <a:lnTo>
                  <a:pt x="2265594" y="814388"/>
                </a:lnTo>
                <a:lnTo>
                  <a:pt x="2254482" y="866775"/>
                </a:lnTo>
                <a:lnTo>
                  <a:pt x="2238607" y="912813"/>
                </a:lnTo>
                <a:lnTo>
                  <a:pt x="2222732" y="954088"/>
                </a:lnTo>
                <a:lnTo>
                  <a:pt x="2206857" y="990600"/>
                </a:lnTo>
                <a:lnTo>
                  <a:pt x="2187807" y="1028700"/>
                </a:lnTo>
                <a:lnTo>
                  <a:pt x="2168757" y="1066800"/>
                </a:lnTo>
                <a:lnTo>
                  <a:pt x="2149707" y="1103313"/>
                </a:lnTo>
                <a:lnTo>
                  <a:pt x="2133832" y="1144588"/>
                </a:lnTo>
                <a:lnTo>
                  <a:pt x="2119544" y="1190625"/>
                </a:lnTo>
                <a:lnTo>
                  <a:pt x="2108432" y="1243013"/>
                </a:lnTo>
                <a:lnTo>
                  <a:pt x="2100494" y="1303338"/>
                </a:lnTo>
                <a:lnTo>
                  <a:pt x="2098907" y="1371600"/>
                </a:lnTo>
                <a:lnTo>
                  <a:pt x="2100494" y="1439863"/>
                </a:lnTo>
                <a:lnTo>
                  <a:pt x="2108432" y="1500188"/>
                </a:lnTo>
                <a:lnTo>
                  <a:pt x="2119544" y="1552575"/>
                </a:lnTo>
                <a:lnTo>
                  <a:pt x="2133832" y="1598613"/>
                </a:lnTo>
                <a:lnTo>
                  <a:pt x="2149707" y="1639888"/>
                </a:lnTo>
                <a:lnTo>
                  <a:pt x="2168757" y="1676400"/>
                </a:lnTo>
                <a:lnTo>
                  <a:pt x="2187807" y="1714500"/>
                </a:lnTo>
                <a:lnTo>
                  <a:pt x="2206857" y="1752600"/>
                </a:lnTo>
                <a:lnTo>
                  <a:pt x="2222732" y="1789113"/>
                </a:lnTo>
                <a:lnTo>
                  <a:pt x="2238607" y="1830388"/>
                </a:lnTo>
                <a:lnTo>
                  <a:pt x="2254482" y="1876425"/>
                </a:lnTo>
                <a:lnTo>
                  <a:pt x="2265594" y="1928813"/>
                </a:lnTo>
                <a:lnTo>
                  <a:pt x="2271944" y="1989138"/>
                </a:lnTo>
                <a:lnTo>
                  <a:pt x="2275119" y="2057400"/>
                </a:lnTo>
                <a:lnTo>
                  <a:pt x="2271944" y="2125663"/>
                </a:lnTo>
                <a:lnTo>
                  <a:pt x="2265594" y="2185988"/>
                </a:lnTo>
                <a:lnTo>
                  <a:pt x="2254482" y="2238375"/>
                </a:lnTo>
                <a:lnTo>
                  <a:pt x="2238607" y="2284413"/>
                </a:lnTo>
                <a:lnTo>
                  <a:pt x="2222732" y="2325688"/>
                </a:lnTo>
                <a:lnTo>
                  <a:pt x="2206857" y="2362200"/>
                </a:lnTo>
                <a:lnTo>
                  <a:pt x="2187807" y="2400300"/>
                </a:lnTo>
                <a:lnTo>
                  <a:pt x="2168757" y="2438400"/>
                </a:lnTo>
                <a:lnTo>
                  <a:pt x="2149707" y="2474913"/>
                </a:lnTo>
                <a:lnTo>
                  <a:pt x="2133832" y="2516188"/>
                </a:lnTo>
                <a:lnTo>
                  <a:pt x="2119544" y="2562225"/>
                </a:lnTo>
                <a:lnTo>
                  <a:pt x="2108432" y="2614613"/>
                </a:lnTo>
                <a:lnTo>
                  <a:pt x="2100494" y="2674938"/>
                </a:lnTo>
                <a:lnTo>
                  <a:pt x="2098907" y="2743200"/>
                </a:lnTo>
                <a:lnTo>
                  <a:pt x="2100494" y="2811463"/>
                </a:lnTo>
                <a:lnTo>
                  <a:pt x="2108432" y="2871788"/>
                </a:lnTo>
                <a:lnTo>
                  <a:pt x="2119544" y="2924175"/>
                </a:lnTo>
                <a:lnTo>
                  <a:pt x="2133832" y="2970213"/>
                </a:lnTo>
                <a:lnTo>
                  <a:pt x="2149707" y="3011488"/>
                </a:lnTo>
                <a:lnTo>
                  <a:pt x="2168757" y="3048000"/>
                </a:lnTo>
                <a:lnTo>
                  <a:pt x="2187807" y="3086100"/>
                </a:lnTo>
                <a:lnTo>
                  <a:pt x="2206857" y="3124200"/>
                </a:lnTo>
                <a:lnTo>
                  <a:pt x="2222732" y="3160713"/>
                </a:lnTo>
                <a:lnTo>
                  <a:pt x="2238607" y="3201988"/>
                </a:lnTo>
                <a:lnTo>
                  <a:pt x="2254482" y="3248025"/>
                </a:lnTo>
                <a:lnTo>
                  <a:pt x="2265594" y="3300413"/>
                </a:lnTo>
                <a:lnTo>
                  <a:pt x="2271944" y="3360738"/>
                </a:lnTo>
                <a:lnTo>
                  <a:pt x="2275119" y="3427413"/>
                </a:lnTo>
                <a:lnTo>
                  <a:pt x="2271944" y="3497263"/>
                </a:lnTo>
                <a:lnTo>
                  <a:pt x="2265594" y="3557588"/>
                </a:lnTo>
                <a:lnTo>
                  <a:pt x="2254482" y="3609975"/>
                </a:lnTo>
                <a:lnTo>
                  <a:pt x="2238607" y="3656013"/>
                </a:lnTo>
                <a:lnTo>
                  <a:pt x="2222732" y="3697288"/>
                </a:lnTo>
                <a:lnTo>
                  <a:pt x="2206857" y="3733800"/>
                </a:lnTo>
                <a:lnTo>
                  <a:pt x="2187807" y="3771900"/>
                </a:lnTo>
                <a:lnTo>
                  <a:pt x="2168757" y="3810000"/>
                </a:lnTo>
                <a:lnTo>
                  <a:pt x="2149707" y="3846513"/>
                </a:lnTo>
                <a:lnTo>
                  <a:pt x="2133832" y="3887788"/>
                </a:lnTo>
                <a:lnTo>
                  <a:pt x="2119544" y="3933825"/>
                </a:lnTo>
                <a:lnTo>
                  <a:pt x="2108432" y="3986213"/>
                </a:lnTo>
                <a:lnTo>
                  <a:pt x="2100494" y="4046538"/>
                </a:lnTo>
                <a:lnTo>
                  <a:pt x="2098907" y="4114800"/>
                </a:lnTo>
                <a:lnTo>
                  <a:pt x="2100494" y="4183063"/>
                </a:lnTo>
                <a:lnTo>
                  <a:pt x="2108432" y="4243388"/>
                </a:lnTo>
                <a:lnTo>
                  <a:pt x="2119544" y="4295775"/>
                </a:lnTo>
                <a:lnTo>
                  <a:pt x="2133832" y="4341813"/>
                </a:lnTo>
                <a:lnTo>
                  <a:pt x="2149707" y="4383088"/>
                </a:lnTo>
                <a:lnTo>
                  <a:pt x="2168757" y="4419600"/>
                </a:lnTo>
                <a:lnTo>
                  <a:pt x="2206857" y="4495800"/>
                </a:lnTo>
                <a:lnTo>
                  <a:pt x="2222732" y="4532313"/>
                </a:lnTo>
                <a:lnTo>
                  <a:pt x="2238607" y="4573588"/>
                </a:lnTo>
                <a:lnTo>
                  <a:pt x="2254482" y="4619625"/>
                </a:lnTo>
                <a:lnTo>
                  <a:pt x="2265594" y="4672013"/>
                </a:lnTo>
                <a:lnTo>
                  <a:pt x="2271944" y="4732338"/>
                </a:lnTo>
                <a:lnTo>
                  <a:pt x="2275119" y="4800600"/>
                </a:lnTo>
                <a:lnTo>
                  <a:pt x="2271944" y="4868863"/>
                </a:lnTo>
                <a:lnTo>
                  <a:pt x="2265594" y="4929188"/>
                </a:lnTo>
                <a:lnTo>
                  <a:pt x="2254482" y="4981575"/>
                </a:lnTo>
                <a:lnTo>
                  <a:pt x="2238607" y="5027613"/>
                </a:lnTo>
                <a:lnTo>
                  <a:pt x="2222732" y="5068888"/>
                </a:lnTo>
                <a:lnTo>
                  <a:pt x="2206857" y="5105400"/>
                </a:lnTo>
                <a:lnTo>
                  <a:pt x="2187807" y="5143500"/>
                </a:lnTo>
                <a:lnTo>
                  <a:pt x="2168757" y="5181600"/>
                </a:lnTo>
                <a:lnTo>
                  <a:pt x="2149707" y="5218113"/>
                </a:lnTo>
                <a:lnTo>
                  <a:pt x="2133832" y="5259388"/>
                </a:lnTo>
                <a:lnTo>
                  <a:pt x="2119544" y="5305425"/>
                </a:lnTo>
                <a:lnTo>
                  <a:pt x="2108432" y="5357813"/>
                </a:lnTo>
                <a:lnTo>
                  <a:pt x="2100494" y="5418138"/>
                </a:lnTo>
                <a:lnTo>
                  <a:pt x="2098907" y="5486400"/>
                </a:lnTo>
                <a:lnTo>
                  <a:pt x="2100494" y="5554663"/>
                </a:lnTo>
                <a:lnTo>
                  <a:pt x="2108432" y="5614988"/>
                </a:lnTo>
                <a:lnTo>
                  <a:pt x="2119544" y="5667375"/>
                </a:lnTo>
                <a:lnTo>
                  <a:pt x="2133832" y="5713413"/>
                </a:lnTo>
                <a:lnTo>
                  <a:pt x="2149707" y="5754688"/>
                </a:lnTo>
                <a:lnTo>
                  <a:pt x="2168757" y="5791200"/>
                </a:lnTo>
                <a:lnTo>
                  <a:pt x="2187807" y="5829300"/>
                </a:lnTo>
                <a:lnTo>
                  <a:pt x="2206857" y="5867400"/>
                </a:lnTo>
                <a:lnTo>
                  <a:pt x="2222732" y="5903913"/>
                </a:lnTo>
                <a:lnTo>
                  <a:pt x="2238607" y="5945188"/>
                </a:lnTo>
                <a:lnTo>
                  <a:pt x="2254482" y="5991225"/>
                </a:lnTo>
                <a:lnTo>
                  <a:pt x="2265594" y="6043613"/>
                </a:lnTo>
                <a:lnTo>
                  <a:pt x="2271944" y="6103938"/>
                </a:lnTo>
                <a:lnTo>
                  <a:pt x="2275119" y="6172200"/>
                </a:lnTo>
                <a:lnTo>
                  <a:pt x="2271944" y="6240463"/>
                </a:lnTo>
                <a:lnTo>
                  <a:pt x="2265594" y="6300788"/>
                </a:lnTo>
                <a:lnTo>
                  <a:pt x="2254482" y="6353175"/>
                </a:lnTo>
                <a:lnTo>
                  <a:pt x="2238607" y="6399213"/>
                </a:lnTo>
                <a:lnTo>
                  <a:pt x="2222732" y="6440488"/>
                </a:lnTo>
                <a:lnTo>
                  <a:pt x="2206857" y="6477000"/>
                </a:lnTo>
                <a:lnTo>
                  <a:pt x="2187807" y="6515100"/>
                </a:lnTo>
                <a:lnTo>
                  <a:pt x="2168757" y="6553200"/>
                </a:lnTo>
                <a:lnTo>
                  <a:pt x="2149707" y="6589713"/>
                </a:lnTo>
                <a:lnTo>
                  <a:pt x="2133832" y="6630988"/>
                </a:lnTo>
                <a:lnTo>
                  <a:pt x="2119544" y="6677025"/>
                </a:lnTo>
                <a:lnTo>
                  <a:pt x="2108432" y="6729413"/>
                </a:lnTo>
                <a:lnTo>
                  <a:pt x="2100494" y="6789738"/>
                </a:lnTo>
                <a:lnTo>
                  <a:pt x="2098907" y="6858000"/>
                </a:lnTo>
                <a:lnTo>
                  <a:pt x="1556068" y="6858000"/>
                </a:lnTo>
                <a:lnTo>
                  <a:pt x="1389294" y="6858000"/>
                </a:lnTo>
                <a:lnTo>
                  <a:pt x="0" y="6858000"/>
                </a:lnTo>
                <a:close/>
              </a:path>
            </a:pathLst>
          </a:custGeom>
          <a:solidFill>
            <a:schemeClr val="accent1"/>
          </a:solidFill>
          <a:ln w="0">
            <a:noFill/>
            <a:prstDash val="solid"/>
            <a:round/>
            <a:headEnd/>
            <a:tailEnd/>
          </a:ln>
        </p:spPr>
      </p:sp>
      <p:sp>
        <p:nvSpPr>
          <p:cNvPr id="12" name="Rectangle 11">
            <a:extLst>
              <a:ext uri="{FF2B5EF4-FFF2-40B4-BE49-F238E27FC236}">
                <a16:creationId xmlns:a16="http://schemas.microsoft.com/office/drawing/2014/main" id="{A3AE1F77-1EC8-47BA-A381-B6618A2FCD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ijdelijke aanduiding voor inhoud 3">
            <a:extLst>
              <a:ext uri="{FF2B5EF4-FFF2-40B4-BE49-F238E27FC236}">
                <a16:creationId xmlns:a16="http://schemas.microsoft.com/office/drawing/2014/main" id="{9650BEDD-4BD6-304D-9CDC-AD945FF0FB00}"/>
              </a:ext>
            </a:extLst>
          </p:cNvPr>
          <p:cNvGraphicFramePr>
            <a:graphicFrameLocks noGrp="1"/>
          </p:cNvGraphicFramePr>
          <p:nvPr>
            <p:ph idx="1"/>
            <p:extLst>
              <p:ext uri="{D42A27DB-BD31-4B8C-83A1-F6EECF244321}">
                <p14:modId xmlns:p14="http://schemas.microsoft.com/office/powerpoint/2010/main" val="699043531"/>
              </p:ext>
            </p:extLst>
          </p:nvPr>
        </p:nvGraphicFramePr>
        <p:xfrm>
          <a:off x="2895600" y="2443864"/>
          <a:ext cx="8534400" cy="148336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71423995"/>
                    </a:ext>
                  </a:extLst>
                </a:gridCol>
                <a:gridCol w="4267200">
                  <a:extLst>
                    <a:ext uri="{9D8B030D-6E8A-4147-A177-3AD203B41FA5}">
                      <a16:colId xmlns:a16="http://schemas.microsoft.com/office/drawing/2014/main" val="1511688157"/>
                    </a:ext>
                  </a:extLst>
                </a:gridCol>
              </a:tblGrid>
              <a:tr h="370840">
                <a:tc>
                  <a:txBody>
                    <a:bodyPr/>
                    <a:lstStyle/>
                    <a:p>
                      <a:r>
                        <a:rPr lang="nl-BE" dirty="0"/>
                        <a:t>SITUATIE</a:t>
                      </a:r>
                    </a:p>
                  </a:txBody>
                  <a:tcPr/>
                </a:tc>
                <a:tc>
                  <a:txBody>
                    <a:bodyPr/>
                    <a:lstStyle/>
                    <a:p>
                      <a:r>
                        <a:rPr lang="nl-BE" dirty="0"/>
                        <a:t>TOENAME OF AFNAME?</a:t>
                      </a:r>
                    </a:p>
                  </a:txBody>
                  <a:tcPr/>
                </a:tc>
                <a:extLst>
                  <a:ext uri="{0D108BD9-81ED-4DB2-BD59-A6C34878D82A}">
                    <a16:rowId xmlns:a16="http://schemas.microsoft.com/office/drawing/2014/main" val="3345644120"/>
                  </a:ext>
                </a:extLst>
              </a:tr>
              <a:tr h="370840">
                <a:tc>
                  <a:txBody>
                    <a:bodyPr/>
                    <a:lstStyle/>
                    <a:p>
                      <a:r>
                        <a:rPr lang="nl-BE" dirty="0"/>
                        <a:t>Een klant betaalt zijn gekochte goederen.</a:t>
                      </a:r>
                    </a:p>
                  </a:txBody>
                  <a:tcPr/>
                </a:tc>
                <a:tc>
                  <a:txBody>
                    <a:bodyPr/>
                    <a:lstStyle/>
                    <a:p>
                      <a:r>
                        <a:rPr lang="nl-BE" dirty="0"/>
                        <a:t>toename</a:t>
                      </a:r>
                    </a:p>
                  </a:txBody>
                  <a:tcPr/>
                </a:tc>
                <a:extLst>
                  <a:ext uri="{0D108BD9-81ED-4DB2-BD59-A6C34878D82A}">
                    <a16:rowId xmlns:a16="http://schemas.microsoft.com/office/drawing/2014/main" val="3010420991"/>
                  </a:ext>
                </a:extLst>
              </a:tr>
              <a:tr h="370840">
                <a:tc>
                  <a:txBody>
                    <a:bodyPr/>
                    <a:lstStyle/>
                    <a:p>
                      <a:r>
                        <a:rPr lang="nl-BE" dirty="0"/>
                        <a:t>Betaling factuur aan onze leverancier</a:t>
                      </a:r>
                    </a:p>
                  </a:txBody>
                  <a:tcPr/>
                </a:tc>
                <a:tc>
                  <a:txBody>
                    <a:bodyPr/>
                    <a:lstStyle/>
                    <a:p>
                      <a:r>
                        <a:rPr lang="nl-BE" dirty="0"/>
                        <a:t>afname</a:t>
                      </a:r>
                    </a:p>
                  </a:txBody>
                  <a:tcPr/>
                </a:tc>
                <a:extLst>
                  <a:ext uri="{0D108BD9-81ED-4DB2-BD59-A6C34878D82A}">
                    <a16:rowId xmlns:a16="http://schemas.microsoft.com/office/drawing/2014/main" val="2751168325"/>
                  </a:ext>
                </a:extLst>
              </a:tr>
              <a:tr h="370840">
                <a:tc>
                  <a:txBody>
                    <a:bodyPr/>
                    <a:lstStyle/>
                    <a:p>
                      <a:r>
                        <a:rPr lang="nl-BE" dirty="0"/>
                        <a:t>Beginsaldo van het boekjaar</a:t>
                      </a:r>
                    </a:p>
                  </a:txBody>
                  <a:tcPr/>
                </a:tc>
                <a:tc>
                  <a:txBody>
                    <a:bodyPr/>
                    <a:lstStyle/>
                    <a:p>
                      <a:r>
                        <a:rPr lang="nl-BE" dirty="0"/>
                        <a:t>toename</a:t>
                      </a:r>
                    </a:p>
                  </a:txBody>
                  <a:tcPr/>
                </a:tc>
                <a:extLst>
                  <a:ext uri="{0D108BD9-81ED-4DB2-BD59-A6C34878D82A}">
                    <a16:rowId xmlns:a16="http://schemas.microsoft.com/office/drawing/2014/main" val="795698050"/>
                  </a:ext>
                </a:extLst>
              </a:tr>
            </a:tbl>
          </a:graphicData>
        </a:graphic>
      </p:graphicFrame>
      <p:cxnSp>
        <p:nvCxnSpPr>
          <p:cNvPr id="9" name="Rechte verbindingslijn 8">
            <a:extLst>
              <a:ext uri="{FF2B5EF4-FFF2-40B4-BE49-F238E27FC236}">
                <a16:creationId xmlns:a16="http://schemas.microsoft.com/office/drawing/2014/main" id="{CFCC1787-F5FC-874E-8FCF-0EC2C3D65A0E}"/>
              </a:ext>
            </a:extLst>
          </p:cNvPr>
          <p:cNvCxnSpPr>
            <a:cxnSpLocks/>
          </p:cNvCxnSpPr>
          <p:nvPr/>
        </p:nvCxnSpPr>
        <p:spPr>
          <a:xfrm>
            <a:off x="2895600" y="4479469"/>
            <a:ext cx="8534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671299B7-B8F0-464D-B9DA-EAAD1C1B8915}"/>
              </a:ext>
            </a:extLst>
          </p:cNvPr>
          <p:cNvCxnSpPr/>
          <p:nvPr/>
        </p:nvCxnSpPr>
        <p:spPr>
          <a:xfrm>
            <a:off x="7127752" y="4479469"/>
            <a:ext cx="0" cy="2310714"/>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CCA63604-640B-CB45-990F-767E3CE12FFF}"/>
              </a:ext>
            </a:extLst>
          </p:cNvPr>
          <p:cNvSpPr txBox="1"/>
          <p:nvPr/>
        </p:nvSpPr>
        <p:spPr>
          <a:xfrm>
            <a:off x="2862339" y="4168215"/>
            <a:ext cx="481913" cy="369332"/>
          </a:xfrm>
          <a:prstGeom prst="rect">
            <a:avLst/>
          </a:prstGeom>
          <a:noFill/>
        </p:spPr>
        <p:txBody>
          <a:bodyPr wrap="square" rtlCol="0">
            <a:spAutoFit/>
          </a:bodyPr>
          <a:lstStyle/>
          <a:p>
            <a:r>
              <a:rPr lang="nl-BE" dirty="0"/>
              <a:t>D</a:t>
            </a:r>
          </a:p>
        </p:txBody>
      </p:sp>
      <p:sp>
        <p:nvSpPr>
          <p:cNvPr id="14" name="Tekstvak 13">
            <a:extLst>
              <a:ext uri="{FF2B5EF4-FFF2-40B4-BE49-F238E27FC236}">
                <a16:creationId xmlns:a16="http://schemas.microsoft.com/office/drawing/2014/main" id="{53986B94-DD71-664E-8307-1D7FED9D5DB3}"/>
              </a:ext>
            </a:extLst>
          </p:cNvPr>
          <p:cNvSpPr txBox="1"/>
          <p:nvPr/>
        </p:nvSpPr>
        <p:spPr>
          <a:xfrm>
            <a:off x="11088130" y="4168215"/>
            <a:ext cx="481913" cy="369332"/>
          </a:xfrm>
          <a:prstGeom prst="rect">
            <a:avLst/>
          </a:prstGeom>
          <a:noFill/>
        </p:spPr>
        <p:txBody>
          <a:bodyPr wrap="square" rtlCol="0">
            <a:spAutoFit/>
          </a:bodyPr>
          <a:lstStyle/>
          <a:p>
            <a:r>
              <a:rPr lang="nl-BE" dirty="0"/>
              <a:t>C</a:t>
            </a:r>
          </a:p>
        </p:txBody>
      </p:sp>
      <p:sp>
        <p:nvSpPr>
          <p:cNvPr id="15" name="Tekstvak 14">
            <a:extLst>
              <a:ext uri="{FF2B5EF4-FFF2-40B4-BE49-F238E27FC236}">
                <a16:creationId xmlns:a16="http://schemas.microsoft.com/office/drawing/2014/main" id="{97C0336B-F942-CD45-AD91-E6CA53AFE672}"/>
              </a:ext>
            </a:extLst>
          </p:cNvPr>
          <p:cNvSpPr txBox="1"/>
          <p:nvPr/>
        </p:nvSpPr>
        <p:spPr>
          <a:xfrm>
            <a:off x="6668492" y="4110139"/>
            <a:ext cx="918520" cy="369332"/>
          </a:xfrm>
          <a:prstGeom prst="rect">
            <a:avLst/>
          </a:prstGeom>
          <a:noFill/>
        </p:spPr>
        <p:txBody>
          <a:bodyPr wrap="square" rtlCol="0">
            <a:spAutoFit/>
          </a:bodyPr>
          <a:lstStyle/>
          <a:p>
            <a:r>
              <a:rPr lang="nl-BE" dirty="0"/>
              <a:t>BANK</a:t>
            </a:r>
          </a:p>
        </p:txBody>
      </p:sp>
      <p:sp>
        <p:nvSpPr>
          <p:cNvPr id="16" name="Tekstvak 15">
            <a:extLst>
              <a:ext uri="{FF2B5EF4-FFF2-40B4-BE49-F238E27FC236}">
                <a16:creationId xmlns:a16="http://schemas.microsoft.com/office/drawing/2014/main" id="{CBA3D029-6676-F249-8478-DE91406B3AE2}"/>
              </a:ext>
            </a:extLst>
          </p:cNvPr>
          <p:cNvSpPr txBox="1"/>
          <p:nvPr/>
        </p:nvSpPr>
        <p:spPr>
          <a:xfrm>
            <a:off x="2825506" y="4778538"/>
            <a:ext cx="4149452" cy="1200329"/>
          </a:xfrm>
          <a:prstGeom prst="rect">
            <a:avLst/>
          </a:prstGeom>
          <a:noFill/>
        </p:spPr>
        <p:txBody>
          <a:bodyPr wrap="square" rtlCol="0">
            <a:spAutoFit/>
          </a:bodyPr>
          <a:lstStyle/>
          <a:p>
            <a:r>
              <a:rPr lang="nl-BE" dirty="0"/>
              <a:t>Beginsaldo van het boekjaar</a:t>
            </a:r>
          </a:p>
          <a:p>
            <a:endParaRPr lang="nl-BE" dirty="0"/>
          </a:p>
          <a:p>
            <a:r>
              <a:rPr lang="nl-BE" dirty="0"/>
              <a:t>Een klant betaalt zijn aangekochte goederen.</a:t>
            </a:r>
          </a:p>
        </p:txBody>
      </p:sp>
      <p:sp>
        <p:nvSpPr>
          <p:cNvPr id="25" name="Tekstvak 24">
            <a:extLst>
              <a:ext uri="{FF2B5EF4-FFF2-40B4-BE49-F238E27FC236}">
                <a16:creationId xmlns:a16="http://schemas.microsoft.com/office/drawing/2014/main" id="{59E4ED41-4E04-354D-AD1E-81E7C74D8D63}"/>
              </a:ext>
            </a:extLst>
          </p:cNvPr>
          <p:cNvSpPr txBox="1"/>
          <p:nvPr/>
        </p:nvSpPr>
        <p:spPr>
          <a:xfrm>
            <a:off x="7432355" y="4778538"/>
            <a:ext cx="4149452" cy="369332"/>
          </a:xfrm>
          <a:prstGeom prst="rect">
            <a:avLst/>
          </a:prstGeom>
          <a:noFill/>
        </p:spPr>
        <p:txBody>
          <a:bodyPr wrap="square" rtlCol="0">
            <a:spAutoFit/>
          </a:bodyPr>
          <a:lstStyle/>
          <a:p>
            <a:r>
              <a:rPr lang="nl-BE" dirty="0"/>
              <a:t>Betaling factuur aan onze leverancier</a:t>
            </a:r>
          </a:p>
        </p:txBody>
      </p:sp>
      <p:sp>
        <p:nvSpPr>
          <p:cNvPr id="28" name="Tekstvak 27">
            <a:extLst>
              <a:ext uri="{FF2B5EF4-FFF2-40B4-BE49-F238E27FC236}">
                <a16:creationId xmlns:a16="http://schemas.microsoft.com/office/drawing/2014/main" id="{E280CA42-D7D2-3648-9896-7902C66032AD}"/>
              </a:ext>
            </a:extLst>
          </p:cNvPr>
          <p:cNvSpPr txBox="1"/>
          <p:nvPr/>
        </p:nvSpPr>
        <p:spPr>
          <a:xfrm>
            <a:off x="283464" y="4168215"/>
            <a:ext cx="1858406" cy="307777"/>
          </a:xfrm>
          <a:prstGeom prst="rect">
            <a:avLst/>
          </a:prstGeom>
          <a:noFill/>
        </p:spPr>
        <p:txBody>
          <a:bodyPr wrap="square" rtlCol="0">
            <a:spAutoFit/>
          </a:bodyPr>
          <a:lstStyle/>
          <a:p>
            <a:r>
              <a:rPr lang="nl-BE" sz="1400" cap="all" spc="200" dirty="0">
                <a:solidFill>
                  <a:schemeClr val="tx2"/>
                </a:solidFill>
                <a:latin typeface="+mj-lt"/>
                <a:ea typeface="+mj-ea"/>
                <a:cs typeface="+mj-cs"/>
              </a:rPr>
              <a:t>ACTIEFREKENING</a:t>
            </a:r>
          </a:p>
        </p:txBody>
      </p:sp>
      <p:cxnSp>
        <p:nvCxnSpPr>
          <p:cNvPr id="29" name="Rechte verbindingslijn 28">
            <a:extLst>
              <a:ext uri="{FF2B5EF4-FFF2-40B4-BE49-F238E27FC236}">
                <a16:creationId xmlns:a16="http://schemas.microsoft.com/office/drawing/2014/main" id="{07542E5F-E5D9-E242-9598-ADE9CE5EA2C6}"/>
              </a:ext>
            </a:extLst>
          </p:cNvPr>
          <p:cNvCxnSpPr/>
          <p:nvPr/>
        </p:nvCxnSpPr>
        <p:spPr>
          <a:xfrm>
            <a:off x="382772" y="4801828"/>
            <a:ext cx="1637414"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30" name="Rechte verbindingslijn 29">
            <a:extLst>
              <a:ext uri="{FF2B5EF4-FFF2-40B4-BE49-F238E27FC236}">
                <a16:creationId xmlns:a16="http://schemas.microsoft.com/office/drawing/2014/main" id="{BD186682-2A87-2943-AE47-7E511AA0CD79}"/>
              </a:ext>
            </a:extLst>
          </p:cNvPr>
          <p:cNvCxnSpPr/>
          <p:nvPr/>
        </p:nvCxnSpPr>
        <p:spPr>
          <a:xfrm>
            <a:off x="1201481" y="4801828"/>
            <a:ext cx="0" cy="1067344"/>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31" name="Tekstvak 30">
            <a:extLst>
              <a:ext uri="{FF2B5EF4-FFF2-40B4-BE49-F238E27FC236}">
                <a16:creationId xmlns:a16="http://schemas.microsoft.com/office/drawing/2014/main" id="{E59464AF-7746-5E43-9DDB-707334FEF150}"/>
              </a:ext>
            </a:extLst>
          </p:cNvPr>
          <p:cNvSpPr txBox="1"/>
          <p:nvPr/>
        </p:nvSpPr>
        <p:spPr>
          <a:xfrm>
            <a:off x="347584" y="4502758"/>
            <a:ext cx="322267" cy="276999"/>
          </a:xfrm>
          <a:prstGeom prst="rect">
            <a:avLst/>
          </a:prstGeom>
          <a:noFill/>
        </p:spPr>
        <p:txBody>
          <a:bodyPr wrap="square" rtlCol="0">
            <a:spAutoFit/>
          </a:bodyPr>
          <a:lstStyle/>
          <a:p>
            <a:r>
              <a:rPr lang="nl-BE" sz="1200" dirty="0">
                <a:solidFill>
                  <a:schemeClr val="bg1"/>
                </a:solidFill>
              </a:rPr>
              <a:t>D</a:t>
            </a:r>
          </a:p>
        </p:txBody>
      </p:sp>
      <p:sp>
        <p:nvSpPr>
          <p:cNvPr id="32" name="Tekstvak 31">
            <a:extLst>
              <a:ext uri="{FF2B5EF4-FFF2-40B4-BE49-F238E27FC236}">
                <a16:creationId xmlns:a16="http://schemas.microsoft.com/office/drawing/2014/main" id="{F6ECA988-78A4-D540-BE19-876703890411}"/>
              </a:ext>
            </a:extLst>
          </p:cNvPr>
          <p:cNvSpPr txBox="1"/>
          <p:nvPr/>
        </p:nvSpPr>
        <p:spPr>
          <a:xfrm>
            <a:off x="1780252" y="4502757"/>
            <a:ext cx="322267" cy="276999"/>
          </a:xfrm>
          <a:prstGeom prst="rect">
            <a:avLst/>
          </a:prstGeom>
          <a:noFill/>
        </p:spPr>
        <p:txBody>
          <a:bodyPr wrap="square" rtlCol="0">
            <a:spAutoFit/>
          </a:bodyPr>
          <a:lstStyle/>
          <a:p>
            <a:r>
              <a:rPr lang="nl-BE" sz="1200" dirty="0">
                <a:solidFill>
                  <a:schemeClr val="bg1"/>
                </a:solidFill>
              </a:rPr>
              <a:t>C</a:t>
            </a:r>
          </a:p>
        </p:txBody>
      </p:sp>
      <p:sp>
        <p:nvSpPr>
          <p:cNvPr id="33" name="Tekstvak 32">
            <a:extLst>
              <a:ext uri="{FF2B5EF4-FFF2-40B4-BE49-F238E27FC236}">
                <a16:creationId xmlns:a16="http://schemas.microsoft.com/office/drawing/2014/main" id="{0B61EA59-5526-E449-9CD8-FF9521D1A576}"/>
              </a:ext>
            </a:extLst>
          </p:cNvPr>
          <p:cNvSpPr txBox="1"/>
          <p:nvPr/>
        </p:nvSpPr>
        <p:spPr>
          <a:xfrm>
            <a:off x="516926" y="5090393"/>
            <a:ext cx="322267" cy="400110"/>
          </a:xfrm>
          <a:prstGeom prst="rect">
            <a:avLst/>
          </a:prstGeom>
          <a:noFill/>
        </p:spPr>
        <p:txBody>
          <a:bodyPr wrap="square" rtlCol="0">
            <a:spAutoFit/>
          </a:bodyPr>
          <a:lstStyle/>
          <a:p>
            <a:r>
              <a:rPr lang="nl-BE" sz="2000" dirty="0">
                <a:solidFill>
                  <a:schemeClr val="bg1"/>
                </a:solidFill>
              </a:rPr>
              <a:t>+</a:t>
            </a:r>
          </a:p>
        </p:txBody>
      </p:sp>
      <p:sp>
        <p:nvSpPr>
          <p:cNvPr id="34" name="Tekstvak 33">
            <a:extLst>
              <a:ext uri="{FF2B5EF4-FFF2-40B4-BE49-F238E27FC236}">
                <a16:creationId xmlns:a16="http://schemas.microsoft.com/office/drawing/2014/main" id="{00498C5D-6519-4C48-BA75-E713B2EEB5EF}"/>
              </a:ext>
            </a:extLst>
          </p:cNvPr>
          <p:cNvSpPr txBox="1"/>
          <p:nvPr/>
        </p:nvSpPr>
        <p:spPr>
          <a:xfrm>
            <a:off x="1436624" y="5058501"/>
            <a:ext cx="322267" cy="400110"/>
          </a:xfrm>
          <a:prstGeom prst="rect">
            <a:avLst/>
          </a:prstGeom>
          <a:noFill/>
        </p:spPr>
        <p:txBody>
          <a:bodyPr wrap="square" rtlCol="0">
            <a:spAutoFit/>
          </a:bodyPr>
          <a:lstStyle/>
          <a:p>
            <a:r>
              <a:rPr lang="nl-BE" sz="2000" dirty="0">
                <a:solidFill>
                  <a:schemeClr val="bg1"/>
                </a:solidFill>
              </a:rPr>
              <a:t>-</a:t>
            </a:r>
          </a:p>
        </p:txBody>
      </p:sp>
      <p:pic>
        <p:nvPicPr>
          <p:cNvPr id="3" name="Opgenomen geluid" descr="Opgenomen geluid">
            <a:hlinkClick r:id="" action="ppaction://media"/>
            <a:extLst>
              <a:ext uri="{FF2B5EF4-FFF2-40B4-BE49-F238E27FC236}">
                <a16:creationId xmlns:a16="http://schemas.microsoft.com/office/drawing/2014/main" id="{5629A8B3-B65F-F34C-91A9-CD6C37ED8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5407" y="1137666"/>
            <a:ext cx="812800" cy="812800"/>
          </a:xfrm>
          <a:prstGeom prst="rect">
            <a:avLst/>
          </a:prstGeom>
        </p:spPr>
      </p:pic>
    </p:spTree>
    <p:extLst>
      <p:ext uri="{BB962C8B-B14F-4D97-AF65-F5344CB8AC3E}">
        <p14:creationId xmlns:p14="http://schemas.microsoft.com/office/powerpoint/2010/main" val="173564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6"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0851669-7281-49C2-8BF0-67BA70EC1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6992B13-74C4-4370-93C5-F5403D944D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275119" cy="6858000"/>
          </a:xfrm>
          <a:custGeom>
            <a:avLst/>
            <a:gdLst>
              <a:gd name="connsiteX0" fmla="*/ 0 w 2275119"/>
              <a:gd name="connsiteY0" fmla="*/ 0 h 6858000"/>
              <a:gd name="connsiteX1" fmla="*/ 1389294 w 2275119"/>
              <a:gd name="connsiteY1" fmla="*/ 0 h 6858000"/>
              <a:gd name="connsiteX2" fmla="*/ 1556068 w 2275119"/>
              <a:gd name="connsiteY2" fmla="*/ 0 h 6858000"/>
              <a:gd name="connsiteX3" fmla="*/ 2098907 w 2275119"/>
              <a:gd name="connsiteY3" fmla="*/ 0 h 6858000"/>
              <a:gd name="connsiteX4" fmla="*/ 2100494 w 2275119"/>
              <a:gd name="connsiteY4" fmla="*/ 68263 h 6858000"/>
              <a:gd name="connsiteX5" fmla="*/ 2108432 w 2275119"/>
              <a:gd name="connsiteY5" fmla="*/ 128588 h 6858000"/>
              <a:gd name="connsiteX6" fmla="*/ 2119544 w 2275119"/>
              <a:gd name="connsiteY6" fmla="*/ 180975 h 6858000"/>
              <a:gd name="connsiteX7" fmla="*/ 2133832 w 2275119"/>
              <a:gd name="connsiteY7" fmla="*/ 227013 h 6858000"/>
              <a:gd name="connsiteX8" fmla="*/ 2149707 w 2275119"/>
              <a:gd name="connsiteY8" fmla="*/ 268288 h 6858000"/>
              <a:gd name="connsiteX9" fmla="*/ 2168757 w 2275119"/>
              <a:gd name="connsiteY9" fmla="*/ 304800 h 6858000"/>
              <a:gd name="connsiteX10" fmla="*/ 2187807 w 2275119"/>
              <a:gd name="connsiteY10" fmla="*/ 342900 h 6858000"/>
              <a:gd name="connsiteX11" fmla="*/ 2206857 w 2275119"/>
              <a:gd name="connsiteY11" fmla="*/ 381000 h 6858000"/>
              <a:gd name="connsiteX12" fmla="*/ 2222732 w 2275119"/>
              <a:gd name="connsiteY12" fmla="*/ 417513 h 6858000"/>
              <a:gd name="connsiteX13" fmla="*/ 2238607 w 2275119"/>
              <a:gd name="connsiteY13" fmla="*/ 458788 h 6858000"/>
              <a:gd name="connsiteX14" fmla="*/ 2254482 w 2275119"/>
              <a:gd name="connsiteY14" fmla="*/ 504825 h 6858000"/>
              <a:gd name="connsiteX15" fmla="*/ 2265594 w 2275119"/>
              <a:gd name="connsiteY15" fmla="*/ 557213 h 6858000"/>
              <a:gd name="connsiteX16" fmla="*/ 2271944 w 2275119"/>
              <a:gd name="connsiteY16" fmla="*/ 617538 h 6858000"/>
              <a:gd name="connsiteX17" fmla="*/ 2275119 w 2275119"/>
              <a:gd name="connsiteY17" fmla="*/ 685800 h 6858000"/>
              <a:gd name="connsiteX18" fmla="*/ 2271944 w 2275119"/>
              <a:gd name="connsiteY18" fmla="*/ 754063 h 6858000"/>
              <a:gd name="connsiteX19" fmla="*/ 2265594 w 2275119"/>
              <a:gd name="connsiteY19" fmla="*/ 814388 h 6858000"/>
              <a:gd name="connsiteX20" fmla="*/ 2254482 w 2275119"/>
              <a:gd name="connsiteY20" fmla="*/ 866775 h 6858000"/>
              <a:gd name="connsiteX21" fmla="*/ 2238607 w 2275119"/>
              <a:gd name="connsiteY21" fmla="*/ 912813 h 6858000"/>
              <a:gd name="connsiteX22" fmla="*/ 2222732 w 2275119"/>
              <a:gd name="connsiteY22" fmla="*/ 954088 h 6858000"/>
              <a:gd name="connsiteX23" fmla="*/ 2206857 w 2275119"/>
              <a:gd name="connsiteY23" fmla="*/ 990600 h 6858000"/>
              <a:gd name="connsiteX24" fmla="*/ 2187807 w 2275119"/>
              <a:gd name="connsiteY24" fmla="*/ 1028700 h 6858000"/>
              <a:gd name="connsiteX25" fmla="*/ 2168757 w 2275119"/>
              <a:gd name="connsiteY25" fmla="*/ 1066800 h 6858000"/>
              <a:gd name="connsiteX26" fmla="*/ 2149707 w 2275119"/>
              <a:gd name="connsiteY26" fmla="*/ 1103313 h 6858000"/>
              <a:gd name="connsiteX27" fmla="*/ 2133832 w 2275119"/>
              <a:gd name="connsiteY27" fmla="*/ 1144588 h 6858000"/>
              <a:gd name="connsiteX28" fmla="*/ 2119544 w 2275119"/>
              <a:gd name="connsiteY28" fmla="*/ 1190625 h 6858000"/>
              <a:gd name="connsiteX29" fmla="*/ 2108432 w 2275119"/>
              <a:gd name="connsiteY29" fmla="*/ 1243013 h 6858000"/>
              <a:gd name="connsiteX30" fmla="*/ 2100494 w 2275119"/>
              <a:gd name="connsiteY30" fmla="*/ 1303338 h 6858000"/>
              <a:gd name="connsiteX31" fmla="*/ 2098907 w 2275119"/>
              <a:gd name="connsiteY31" fmla="*/ 1371600 h 6858000"/>
              <a:gd name="connsiteX32" fmla="*/ 2100494 w 2275119"/>
              <a:gd name="connsiteY32" fmla="*/ 1439863 h 6858000"/>
              <a:gd name="connsiteX33" fmla="*/ 2108432 w 2275119"/>
              <a:gd name="connsiteY33" fmla="*/ 1500188 h 6858000"/>
              <a:gd name="connsiteX34" fmla="*/ 2119544 w 2275119"/>
              <a:gd name="connsiteY34" fmla="*/ 1552575 h 6858000"/>
              <a:gd name="connsiteX35" fmla="*/ 2133832 w 2275119"/>
              <a:gd name="connsiteY35" fmla="*/ 1598613 h 6858000"/>
              <a:gd name="connsiteX36" fmla="*/ 2149707 w 2275119"/>
              <a:gd name="connsiteY36" fmla="*/ 1639888 h 6858000"/>
              <a:gd name="connsiteX37" fmla="*/ 2168757 w 2275119"/>
              <a:gd name="connsiteY37" fmla="*/ 1676400 h 6858000"/>
              <a:gd name="connsiteX38" fmla="*/ 2187807 w 2275119"/>
              <a:gd name="connsiteY38" fmla="*/ 1714500 h 6858000"/>
              <a:gd name="connsiteX39" fmla="*/ 2206857 w 2275119"/>
              <a:gd name="connsiteY39" fmla="*/ 1752600 h 6858000"/>
              <a:gd name="connsiteX40" fmla="*/ 2222732 w 2275119"/>
              <a:gd name="connsiteY40" fmla="*/ 1789113 h 6858000"/>
              <a:gd name="connsiteX41" fmla="*/ 2238607 w 2275119"/>
              <a:gd name="connsiteY41" fmla="*/ 1830388 h 6858000"/>
              <a:gd name="connsiteX42" fmla="*/ 2254482 w 2275119"/>
              <a:gd name="connsiteY42" fmla="*/ 1876425 h 6858000"/>
              <a:gd name="connsiteX43" fmla="*/ 2265594 w 2275119"/>
              <a:gd name="connsiteY43" fmla="*/ 1928813 h 6858000"/>
              <a:gd name="connsiteX44" fmla="*/ 2271944 w 2275119"/>
              <a:gd name="connsiteY44" fmla="*/ 1989138 h 6858000"/>
              <a:gd name="connsiteX45" fmla="*/ 2275119 w 2275119"/>
              <a:gd name="connsiteY45" fmla="*/ 2057400 h 6858000"/>
              <a:gd name="connsiteX46" fmla="*/ 2271944 w 2275119"/>
              <a:gd name="connsiteY46" fmla="*/ 2125663 h 6858000"/>
              <a:gd name="connsiteX47" fmla="*/ 2265594 w 2275119"/>
              <a:gd name="connsiteY47" fmla="*/ 2185988 h 6858000"/>
              <a:gd name="connsiteX48" fmla="*/ 2254482 w 2275119"/>
              <a:gd name="connsiteY48" fmla="*/ 2238375 h 6858000"/>
              <a:gd name="connsiteX49" fmla="*/ 2238607 w 2275119"/>
              <a:gd name="connsiteY49" fmla="*/ 2284413 h 6858000"/>
              <a:gd name="connsiteX50" fmla="*/ 2222732 w 2275119"/>
              <a:gd name="connsiteY50" fmla="*/ 2325688 h 6858000"/>
              <a:gd name="connsiteX51" fmla="*/ 2206857 w 2275119"/>
              <a:gd name="connsiteY51" fmla="*/ 2362200 h 6858000"/>
              <a:gd name="connsiteX52" fmla="*/ 2187807 w 2275119"/>
              <a:gd name="connsiteY52" fmla="*/ 2400300 h 6858000"/>
              <a:gd name="connsiteX53" fmla="*/ 2168757 w 2275119"/>
              <a:gd name="connsiteY53" fmla="*/ 2438400 h 6858000"/>
              <a:gd name="connsiteX54" fmla="*/ 2149707 w 2275119"/>
              <a:gd name="connsiteY54" fmla="*/ 2474913 h 6858000"/>
              <a:gd name="connsiteX55" fmla="*/ 2133832 w 2275119"/>
              <a:gd name="connsiteY55" fmla="*/ 2516188 h 6858000"/>
              <a:gd name="connsiteX56" fmla="*/ 2119544 w 2275119"/>
              <a:gd name="connsiteY56" fmla="*/ 2562225 h 6858000"/>
              <a:gd name="connsiteX57" fmla="*/ 2108432 w 2275119"/>
              <a:gd name="connsiteY57" fmla="*/ 2614613 h 6858000"/>
              <a:gd name="connsiteX58" fmla="*/ 2100494 w 2275119"/>
              <a:gd name="connsiteY58" fmla="*/ 2674938 h 6858000"/>
              <a:gd name="connsiteX59" fmla="*/ 2098907 w 2275119"/>
              <a:gd name="connsiteY59" fmla="*/ 2743200 h 6858000"/>
              <a:gd name="connsiteX60" fmla="*/ 2100494 w 2275119"/>
              <a:gd name="connsiteY60" fmla="*/ 2811463 h 6858000"/>
              <a:gd name="connsiteX61" fmla="*/ 2108432 w 2275119"/>
              <a:gd name="connsiteY61" fmla="*/ 2871788 h 6858000"/>
              <a:gd name="connsiteX62" fmla="*/ 2119544 w 2275119"/>
              <a:gd name="connsiteY62" fmla="*/ 2924175 h 6858000"/>
              <a:gd name="connsiteX63" fmla="*/ 2133832 w 2275119"/>
              <a:gd name="connsiteY63" fmla="*/ 2970213 h 6858000"/>
              <a:gd name="connsiteX64" fmla="*/ 2149707 w 2275119"/>
              <a:gd name="connsiteY64" fmla="*/ 3011488 h 6858000"/>
              <a:gd name="connsiteX65" fmla="*/ 2168757 w 2275119"/>
              <a:gd name="connsiteY65" fmla="*/ 3048000 h 6858000"/>
              <a:gd name="connsiteX66" fmla="*/ 2187807 w 2275119"/>
              <a:gd name="connsiteY66" fmla="*/ 3086100 h 6858000"/>
              <a:gd name="connsiteX67" fmla="*/ 2206857 w 2275119"/>
              <a:gd name="connsiteY67" fmla="*/ 3124200 h 6858000"/>
              <a:gd name="connsiteX68" fmla="*/ 2222732 w 2275119"/>
              <a:gd name="connsiteY68" fmla="*/ 3160713 h 6858000"/>
              <a:gd name="connsiteX69" fmla="*/ 2238607 w 2275119"/>
              <a:gd name="connsiteY69" fmla="*/ 3201988 h 6858000"/>
              <a:gd name="connsiteX70" fmla="*/ 2254482 w 2275119"/>
              <a:gd name="connsiteY70" fmla="*/ 3248025 h 6858000"/>
              <a:gd name="connsiteX71" fmla="*/ 2265594 w 2275119"/>
              <a:gd name="connsiteY71" fmla="*/ 3300413 h 6858000"/>
              <a:gd name="connsiteX72" fmla="*/ 2271944 w 2275119"/>
              <a:gd name="connsiteY72" fmla="*/ 3360738 h 6858000"/>
              <a:gd name="connsiteX73" fmla="*/ 2275119 w 2275119"/>
              <a:gd name="connsiteY73" fmla="*/ 3427413 h 6858000"/>
              <a:gd name="connsiteX74" fmla="*/ 2271944 w 2275119"/>
              <a:gd name="connsiteY74" fmla="*/ 3497263 h 6858000"/>
              <a:gd name="connsiteX75" fmla="*/ 2265594 w 2275119"/>
              <a:gd name="connsiteY75" fmla="*/ 3557588 h 6858000"/>
              <a:gd name="connsiteX76" fmla="*/ 2254482 w 2275119"/>
              <a:gd name="connsiteY76" fmla="*/ 3609975 h 6858000"/>
              <a:gd name="connsiteX77" fmla="*/ 2238607 w 2275119"/>
              <a:gd name="connsiteY77" fmla="*/ 3656013 h 6858000"/>
              <a:gd name="connsiteX78" fmla="*/ 2222732 w 2275119"/>
              <a:gd name="connsiteY78" fmla="*/ 3697288 h 6858000"/>
              <a:gd name="connsiteX79" fmla="*/ 2206857 w 2275119"/>
              <a:gd name="connsiteY79" fmla="*/ 3733800 h 6858000"/>
              <a:gd name="connsiteX80" fmla="*/ 2187807 w 2275119"/>
              <a:gd name="connsiteY80" fmla="*/ 3771900 h 6858000"/>
              <a:gd name="connsiteX81" fmla="*/ 2168757 w 2275119"/>
              <a:gd name="connsiteY81" fmla="*/ 3810000 h 6858000"/>
              <a:gd name="connsiteX82" fmla="*/ 2149707 w 2275119"/>
              <a:gd name="connsiteY82" fmla="*/ 3846513 h 6858000"/>
              <a:gd name="connsiteX83" fmla="*/ 2133832 w 2275119"/>
              <a:gd name="connsiteY83" fmla="*/ 3887788 h 6858000"/>
              <a:gd name="connsiteX84" fmla="*/ 2119544 w 2275119"/>
              <a:gd name="connsiteY84" fmla="*/ 3933825 h 6858000"/>
              <a:gd name="connsiteX85" fmla="*/ 2108432 w 2275119"/>
              <a:gd name="connsiteY85" fmla="*/ 3986213 h 6858000"/>
              <a:gd name="connsiteX86" fmla="*/ 2100494 w 2275119"/>
              <a:gd name="connsiteY86" fmla="*/ 4046538 h 6858000"/>
              <a:gd name="connsiteX87" fmla="*/ 2098907 w 2275119"/>
              <a:gd name="connsiteY87" fmla="*/ 4114800 h 6858000"/>
              <a:gd name="connsiteX88" fmla="*/ 2100494 w 2275119"/>
              <a:gd name="connsiteY88" fmla="*/ 4183063 h 6858000"/>
              <a:gd name="connsiteX89" fmla="*/ 2108432 w 2275119"/>
              <a:gd name="connsiteY89" fmla="*/ 4243388 h 6858000"/>
              <a:gd name="connsiteX90" fmla="*/ 2119544 w 2275119"/>
              <a:gd name="connsiteY90" fmla="*/ 4295775 h 6858000"/>
              <a:gd name="connsiteX91" fmla="*/ 2133832 w 2275119"/>
              <a:gd name="connsiteY91" fmla="*/ 4341813 h 6858000"/>
              <a:gd name="connsiteX92" fmla="*/ 2149707 w 2275119"/>
              <a:gd name="connsiteY92" fmla="*/ 4383088 h 6858000"/>
              <a:gd name="connsiteX93" fmla="*/ 2168757 w 2275119"/>
              <a:gd name="connsiteY93" fmla="*/ 4419600 h 6858000"/>
              <a:gd name="connsiteX94" fmla="*/ 2206857 w 2275119"/>
              <a:gd name="connsiteY94" fmla="*/ 4495800 h 6858000"/>
              <a:gd name="connsiteX95" fmla="*/ 2222732 w 2275119"/>
              <a:gd name="connsiteY95" fmla="*/ 4532313 h 6858000"/>
              <a:gd name="connsiteX96" fmla="*/ 2238607 w 2275119"/>
              <a:gd name="connsiteY96" fmla="*/ 4573588 h 6858000"/>
              <a:gd name="connsiteX97" fmla="*/ 2254482 w 2275119"/>
              <a:gd name="connsiteY97" fmla="*/ 4619625 h 6858000"/>
              <a:gd name="connsiteX98" fmla="*/ 2265594 w 2275119"/>
              <a:gd name="connsiteY98" fmla="*/ 4672013 h 6858000"/>
              <a:gd name="connsiteX99" fmla="*/ 2271944 w 2275119"/>
              <a:gd name="connsiteY99" fmla="*/ 4732338 h 6858000"/>
              <a:gd name="connsiteX100" fmla="*/ 2275119 w 2275119"/>
              <a:gd name="connsiteY100" fmla="*/ 4800600 h 6858000"/>
              <a:gd name="connsiteX101" fmla="*/ 2271944 w 2275119"/>
              <a:gd name="connsiteY101" fmla="*/ 4868863 h 6858000"/>
              <a:gd name="connsiteX102" fmla="*/ 2265594 w 2275119"/>
              <a:gd name="connsiteY102" fmla="*/ 4929188 h 6858000"/>
              <a:gd name="connsiteX103" fmla="*/ 2254482 w 2275119"/>
              <a:gd name="connsiteY103" fmla="*/ 4981575 h 6858000"/>
              <a:gd name="connsiteX104" fmla="*/ 2238607 w 2275119"/>
              <a:gd name="connsiteY104" fmla="*/ 5027613 h 6858000"/>
              <a:gd name="connsiteX105" fmla="*/ 2222732 w 2275119"/>
              <a:gd name="connsiteY105" fmla="*/ 5068888 h 6858000"/>
              <a:gd name="connsiteX106" fmla="*/ 2206857 w 2275119"/>
              <a:gd name="connsiteY106" fmla="*/ 5105400 h 6858000"/>
              <a:gd name="connsiteX107" fmla="*/ 2187807 w 2275119"/>
              <a:gd name="connsiteY107" fmla="*/ 5143500 h 6858000"/>
              <a:gd name="connsiteX108" fmla="*/ 2168757 w 2275119"/>
              <a:gd name="connsiteY108" fmla="*/ 5181600 h 6858000"/>
              <a:gd name="connsiteX109" fmla="*/ 2149707 w 2275119"/>
              <a:gd name="connsiteY109" fmla="*/ 5218113 h 6858000"/>
              <a:gd name="connsiteX110" fmla="*/ 2133832 w 2275119"/>
              <a:gd name="connsiteY110" fmla="*/ 5259388 h 6858000"/>
              <a:gd name="connsiteX111" fmla="*/ 2119544 w 2275119"/>
              <a:gd name="connsiteY111" fmla="*/ 5305425 h 6858000"/>
              <a:gd name="connsiteX112" fmla="*/ 2108432 w 2275119"/>
              <a:gd name="connsiteY112" fmla="*/ 5357813 h 6858000"/>
              <a:gd name="connsiteX113" fmla="*/ 2100494 w 2275119"/>
              <a:gd name="connsiteY113" fmla="*/ 5418138 h 6858000"/>
              <a:gd name="connsiteX114" fmla="*/ 2098907 w 2275119"/>
              <a:gd name="connsiteY114" fmla="*/ 5486400 h 6858000"/>
              <a:gd name="connsiteX115" fmla="*/ 2100494 w 2275119"/>
              <a:gd name="connsiteY115" fmla="*/ 5554663 h 6858000"/>
              <a:gd name="connsiteX116" fmla="*/ 2108432 w 2275119"/>
              <a:gd name="connsiteY116" fmla="*/ 5614988 h 6858000"/>
              <a:gd name="connsiteX117" fmla="*/ 2119544 w 2275119"/>
              <a:gd name="connsiteY117" fmla="*/ 5667375 h 6858000"/>
              <a:gd name="connsiteX118" fmla="*/ 2133832 w 2275119"/>
              <a:gd name="connsiteY118" fmla="*/ 5713413 h 6858000"/>
              <a:gd name="connsiteX119" fmla="*/ 2149707 w 2275119"/>
              <a:gd name="connsiteY119" fmla="*/ 5754688 h 6858000"/>
              <a:gd name="connsiteX120" fmla="*/ 2168757 w 2275119"/>
              <a:gd name="connsiteY120" fmla="*/ 5791200 h 6858000"/>
              <a:gd name="connsiteX121" fmla="*/ 2187807 w 2275119"/>
              <a:gd name="connsiteY121" fmla="*/ 5829300 h 6858000"/>
              <a:gd name="connsiteX122" fmla="*/ 2206857 w 2275119"/>
              <a:gd name="connsiteY122" fmla="*/ 5867400 h 6858000"/>
              <a:gd name="connsiteX123" fmla="*/ 2222732 w 2275119"/>
              <a:gd name="connsiteY123" fmla="*/ 5903913 h 6858000"/>
              <a:gd name="connsiteX124" fmla="*/ 2238607 w 2275119"/>
              <a:gd name="connsiteY124" fmla="*/ 5945188 h 6858000"/>
              <a:gd name="connsiteX125" fmla="*/ 2254482 w 2275119"/>
              <a:gd name="connsiteY125" fmla="*/ 5991225 h 6858000"/>
              <a:gd name="connsiteX126" fmla="*/ 2265594 w 2275119"/>
              <a:gd name="connsiteY126" fmla="*/ 6043613 h 6858000"/>
              <a:gd name="connsiteX127" fmla="*/ 2271944 w 2275119"/>
              <a:gd name="connsiteY127" fmla="*/ 6103938 h 6858000"/>
              <a:gd name="connsiteX128" fmla="*/ 2275119 w 2275119"/>
              <a:gd name="connsiteY128" fmla="*/ 6172200 h 6858000"/>
              <a:gd name="connsiteX129" fmla="*/ 2271944 w 2275119"/>
              <a:gd name="connsiteY129" fmla="*/ 6240463 h 6858000"/>
              <a:gd name="connsiteX130" fmla="*/ 2265594 w 2275119"/>
              <a:gd name="connsiteY130" fmla="*/ 6300788 h 6858000"/>
              <a:gd name="connsiteX131" fmla="*/ 2254482 w 2275119"/>
              <a:gd name="connsiteY131" fmla="*/ 6353175 h 6858000"/>
              <a:gd name="connsiteX132" fmla="*/ 2238607 w 2275119"/>
              <a:gd name="connsiteY132" fmla="*/ 6399213 h 6858000"/>
              <a:gd name="connsiteX133" fmla="*/ 2222732 w 2275119"/>
              <a:gd name="connsiteY133" fmla="*/ 6440488 h 6858000"/>
              <a:gd name="connsiteX134" fmla="*/ 2206857 w 2275119"/>
              <a:gd name="connsiteY134" fmla="*/ 6477000 h 6858000"/>
              <a:gd name="connsiteX135" fmla="*/ 2187807 w 2275119"/>
              <a:gd name="connsiteY135" fmla="*/ 6515100 h 6858000"/>
              <a:gd name="connsiteX136" fmla="*/ 2168757 w 2275119"/>
              <a:gd name="connsiteY136" fmla="*/ 6553200 h 6858000"/>
              <a:gd name="connsiteX137" fmla="*/ 2149707 w 2275119"/>
              <a:gd name="connsiteY137" fmla="*/ 6589713 h 6858000"/>
              <a:gd name="connsiteX138" fmla="*/ 2133832 w 2275119"/>
              <a:gd name="connsiteY138" fmla="*/ 6630988 h 6858000"/>
              <a:gd name="connsiteX139" fmla="*/ 2119544 w 2275119"/>
              <a:gd name="connsiteY139" fmla="*/ 6677025 h 6858000"/>
              <a:gd name="connsiteX140" fmla="*/ 2108432 w 2275119"/>
              <a:gd name="connsiteY140" fmla="*/ 6729413 h 6858000"/>
              <a:gd name="connsiteX141" fmla="*/ 2100494 w 2275119"/>
              <a:gd name="connsiteY141" fmla="*/ 6789738 h 6858000"/>
              <a:gd name="connsiteX142" fmla="*/ 2098907 w 2275119"/>
              <a:gd name="connsiteY142" fmla="*/ 6858000 h 6858000"/>
              <a:gd name="connsiteX143" fmla="*/ 1556068 w 2275119"/>
              <a:gd name="connsiteY143" fmla="*/ 6858000 h 6858000"/>
              <a:gd name="connsiteX144" fmla="*/ 1389294 w 2275119"/>
              <a:gd name="connsiteY144" fmla="*/ 6858000 h 6858000"/>
              <a:gd name="connsiteX145" fmla="*/ 0 w 2275119"/>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275119" h="6858000">
                <a:moveTo>
                  <a:pt x="0" y="0"/>
                </a:moveTo>
                <a:lnTo>
                  <a:pt x="1389294" y="0"/>
                </a:lnTo>
                <a:lnTo>
                  <a:pt x="1556068" y="0"/>
                </a:lnTo>
                <a:lnTo>
                  <a:pt x="2098907" y="0"/>
                </a:lnTo>
                <a:lnTo>
                  <a:pt x="2100494" y="68263"/>
                </a:lnTo>
                <a:lnTo>
                  <a:pt x="2108432" y="128588"/>
                </a:lnTo>
                <a:lnTo>
                  <a:pt x="2119544" y="180975"/>
                </a:lnTo>
                <a:lnTo>
                  <a:pt x="2133832" y="227013"/>
                </a:lnTo>
                <a:lnTo>
                  <a:pt x="2149707" y="268288"/>
                </a:lnTo>
                <a:lnTo>
                  <a:pt x="2168757" y="304800"/>
                </a:lnTo>
                <a:lnTo>
                  <a:pt x="2187807" y="342900"/>
                </a:lnTo>
                <a:lnTo>
                  <a:pt x="2206857" y="381000"/>
                </a:lnTo>
                <a:lnTo>
                  <a:pt x="2222732" y="417513"/>
                </a:lnTo>
                <a:lnTo>
                  <a:pt x="2238607" y="458788"/>
                </a:lnTo>
                <a:lnTo>
                  <a:pt x="2254482" y="504825"/>
                </a:lnTo>
                <a:lnTo>
                  <a:pt x="2265594" y="557213"/>
                </a:lnTo>
                <a:lnTo>
                  <a:pt x="2271944" y="617538"/>
                </a:lnTo>
                <a:lnTo>
                  <a:pt x="2275119" y="685800"/>
                </a:lnTo>
                <a:lnTo>
                  <a:pt x="2271944" y="754063"/>
                </a:lnTo>
                <a:lnTo>
                  <a:pt x="2265594" y="814388"/>
                </a:lnTo>
                <a:lnTo>
                  <a:pt x="2254482" y="866775"/>
                </a:lnTo>
                <a:lnTo>
                  <a:pt x="2238607" y="912813"/>
                </a:lnTo>
                <a:lnTo>
                  <a:pt x="2222732" y="954088"/>
                </a:lnTo>
                <a:lnTo>
                  <a:pt x="2206857" y="990600"/>
                </a:lnTo>
                <a:lnTo>
                  <a:pt x="2187807" y="1028700"/>
                </a:lnTo>
                <a:lnTo>
                  <a:pt x="2168757" y="1066800"/>
                </a:lnTo>
                <a:lnTo>
                  <a:pt x="2149707" y="1103313"/>
                </a:lnTo>
                <a:lnTo>
                  <a:pt x="2133832" y="1144588"/>
                </a:lnTo>
                <a:lnTo>
                  <a:pt x="2119544" y="1190625"/>
                </a:lnTo>
                <a:lnTo>
                  <a:pt x="2108432" y="1243013"/>
                </a:lnTo>
                <a:lnTo>
                  <a:pt x="2100494" y="1303338"/>
                </a:lnTo>
                <a:lnTo>
                  <a:pt x="2098907" y="1371600"/>
                </a:lnTo>
                <a:lnTo>
                  <a:pt x="2100494" y="1439863"/>
                </a:lnTo>
                <a:lnTo>
                  <a:pt x="2108432" y="1500188"/>
                </a:lnTo>
                <a:lnTo>
                  <a:pt x="2119544" y="1552575"/>
                </a:lnTo>
                <a:lnTo>
                  <a:pt x="2133832" y="1598613"/>
                </a:lnTo>
                <a:lnTo>
                  <a:pt x="2149707" y="1639888"/>
                </a:lnTo>
                <a:lnTo>
                  <a:pt x="2168757" y="1676400"/>
                </a:lnTo>
                <a:lnTo>
                  <a:pt x="2187807" y="1714500"/>
                </a:lnTo>
                <a:lnTo>
                  <a:pt x="2206857" y="1752600"/>
                </a:lnTo>
                <a:lnTo>
                  <a:pt x="2222732" y="1789113"/>
                </a:lnTo>
                <a:lnTo>
                  <a:pt x="2238607" y="1830388"/>
                </a:lnTo>
                <a:lnTo>
                  <a:pt x="2254482" y="1876425"/>
                </a:lnTo>
                <a:lnTo>
                  <a:pt x="2265594" y="1928813"/>
                </a:lnTo>
                <a:lnTo>
                  <a:pt x="2271944" y="1989138"/>
                </a:lnTo>
                <a:lnTo>
                  <a:pt x="2275119" y="2057400"/>
                </a:lnTo>
                <a:lnTo>
                  <a:pt x="2271944" y="2125663"/>
                </a:lnTo>
                <a:lnTo>
                  <a:pt x="2265594" y="2185988"/>
                </a:lnTo>
                <a:lnTo>
                  <a:pt x="2254482" y="2238375"/>
                </a:lnTo>
                <a:lnTo>
                  <a:pt x="2238607" y="2284413"/>
                </a:lnTo>
                <a:lnTo>
                  <a:pt x="2222732" y="2325688"/>
                </a:lnTo>
                <a:lnTo>
                  <a:pt x="2206857" y="2362200"/>
                </a:lnTo>
                <a:lnTo>
                  <a:pt x="2187807" y="2400300"/>
                </a:lnTo>
                <a:lnTo>
                  <a:pt x="2168757" y="2438400"/>
                </a:lnTo>
                <a:lnTo>
                  <a:pt x="2149707" y="2474913"/>
                </a:lnTo>
                <a:lnTo>
                  <a:pt x="2133832" y="2516188"/>
                </a:lnTo>
                <a:lnTo>
                  <a:pt x="2119544" y="2562225"/>
                </a:lnTo>
                <a:lnTo>
                  <a:pt x="2108432" y="2614613"/>
                </a:lnTo>
                <a:lnTo>
                  <a:pt x="2100494" y="2674938"/>
                </a:lnTo>
                <a:lnTo>
                  <a:pt x="2098907" y="2743200"/>
                </a:lnTo>
                <a:lnTo>
                  <a:pt x="2100494" y="2811463"/>
                </a:lnTo>
                <a:lnTo>
                  <a:pt x="2108432" y="2871788"/>
                </a:lnTo>
                <a:lnTo>
                  <a:pt x="2119544" y="2924175"/>
                </a:lnTo>
                <a:lnTo>
                  <a:pt x="2133832" y="2970213"/>
                </a:lnTo>
                <a:lnTo>
                  <a:pt x="2149707" y="3011488"/>
                </a:lnTo>
                <a:lnTo>
                  <a:pt x="2168757" y="3048000"/>
                </a:lnTo>
                <a:lnTo>
                  <a:pt x="2187807" y="3086100"/>
                </a:lnTo>
                <a:lnTo>
                  <a:pt x="2206857" y="3124200"/>
                </a:lnTo>
                <a:lnTo>
                  <a:pt x="2222732" y="3160713"/>
                </a:lnTo>
                <a:lnTo>
                  <a:pt x="2238607" y="3201988"/>
                </a:lnTo>
                <a:lnTo>
                  <a:pt x="2254482" y="3248025"/>
                </a:lnTo>
                <a:lnTo>
                  <a:pt x="2265594" y="3300413"/>
                </a:lnTo>
                <a:lnTo>
                  <a:pt x="2271944" y="3360738"/>
                </a:lnTo>
                <a:lnTo>
                  <a:pt x="2275119" y="3427413"/>
                </a:lnTo>
                <a:lnTo>
                  <a:pt x="2271944" y="3497263"/>
                </a:lnTo>
                <a:lnTo>
                  <a:pt x="2265594" y="3557588"/>
                </a:lnTo>
                <a:lnTo>
                  <a:pt x="2254482" y="3609975"/>
                </a:lnTo>
                <a:lnTo>
                  <a:pt x="2238607" y="3656013"/>
                </a:lnTo>
                <a:lnTo>
                  <a:pt x="2222732" y="3697288"/>
                </a:lnTo>
                <a:lnTo>
                  <a:pt x="2206857" y="3733800"/>
                </a:lnTo>
                <a:lnTo>
                  <a:pt x="2187807" y="3771900"/>
                </a:lnTo>
                <a:lnTo>
                  <a:pt x="2168757" y="3810000"/>
                </a:lnTo>
                <a:lnTo>
                  <a:pt x="2149707" y="3846513"/>
                </a:lnTo>
                <a:lnTo>
                  <a:pt x="2133832" y="3887788"/>
                </a:lnTo>
                <a:lnTo>
                  <a:pt x="2119544" y="3933825"/>
                </a:lnTo>
                <a:lnTo>
                  <a:pt x="2108432" y="3986213"/>
                </a:lnTo>
                <a:lnTo>
                  <a:pt x="2100494" y="4046538"/>
                </a:lnTo>
                <a:lnTo>
                  <a:pt x="2098907" y="4114800"/>
                </a:lnTo>
                <a:lnTo>
                  <a:pt x="2100494" y="4183063"/>
                </a:lnTo>
                <a:lnTo>
                  <a:pt x="2108432" y="4243388"/>
                </a:lnTo>
                <a:lnTo>
                  <a:pt x="2119544" y="4295775"/>
                </a:lnTo>
                <a:lnTo>
                  <a:pt x="2133832" y="4341813"/>
                </a:lnTo>
                <a:lnTo>
                  <a:pt x="2149707" y="4383088"/>
                </a:lnTo>
                <a:lnTo>
                  <a:pt x="2168757" y="4419600"/>
                </a:lnTo>
                <a:lnTo>
                  <a:pt x="2206857" y="4495800"/>
                </a:lnTo>
                <a:lnTo>
                  <a:pt x="2222732" y="4532313"/>
                </a:lnTo>
                <a:lnTo>
                  <a:pt x="2238607" y="4573588"/>
                </a:lnTo>
                <a:lnTo>
                  <a:pt x="2254482" y="4619625"/>
                </a:lnTo>
                <a:lnTo>
                  <a:pt x="2265594" y="4672013"/>
                </a:lnTo>
                <a:lnTo>
                  <a:pt x="2271944" y="4732338"/>
                </a:lnTo>
                <a:lnTo>
                  <a:pt x="2275119" y="4800600"/>
                </a:lnTo>
                <a:lnTo>
                  <a:pt x="2271944" y="4868863"/>
                </a:lnTo>
                <a:lnTo>
                  <a:pt x="2265594" y="4929188"/>
                </a:lnTo>
                <a:lnTo>
                  <a:pt x="2254482" y="4981575"/>
                </a:lnTo>
                <a:lnTo>
                  <a:pt x="2238607" y="5027613"/>
                </a:lnTo>
                <a:lnTo>
                  <a:pt x="2222732" y="5068888"/>
                </a:lnTo>
                <a:lnTo>
                  <a:pt x="2206857" y="5105400"/>
                </a:lnTo>
                <a:lnTo>
                  <a:pt x="2187807" y="5143500"/>
                </a:lnTo>
                <a:lnTo>
                  <a:pt x="2168757" y="5181600"/>
                </a:lnTo>
                <a:lnTo>
                  <a:pt x="2149707" y="5218113"/>
                </a:lnTo>
                <a:lnTo>
                  <a:pt x="2133832" y="5259388"/>
                </a:lnTo>
                <a:lnTo>
                  <a:pt x="2119544" y="5305425"/>
                </a:lnTo>
                <a:lnTo>
                  <a:pt x="2108432" y="5357813"/>
                </a:lnTo>
                <a:lnTo>
                  <a:pt x="2100494" y="5418138"/>
                </a:lnTo>
                <a:lnTo>
                  <a:pt x="2098907" y="5486400"/>
                </a:lnTo>
                <a:lnTo>
                  <a:pt x="2100494" y="5554663"/>
                </a:lnTo>
                <a:lnTo>
                  <a:pt x="2108432" y="5614988"/>
                </a:lnTo>
                <a:lnTo>
                  <a:pt x="2119544" y="5667375"/>
                </a:lnTo>
                <a:lnTo>
                  <a:pt x="2133832" y="5713413"/>
                </a:lnTo>
                <a:lnTo>
                  <a:pt x="2149707" y="5754688"/>
                </a:lnTo>
                <a:lnTo>
                  <a:pt x="2168757" y="5791200"/>
                </a:lnTo>
                <a:lnTo>
                  <a:pt x="2187807" y="5829300"/>
                </a:lnTo>
                <a:lnTo>
                  <a:pt x="2206857" y="5867400"/>
                </a:lnTo>
                <a:lnTo>
                  <a:pt x="2222732" y="5903913"/>
                </a:lnTo>
                <a:lnTo>
                  <a:pt x="2238607" y="5945188"/>
                </a:lnTo>
                <a:lnTo>
                  <a:pt x="2254482" y="5991225"/>
                </a:lnTo>
                <a:lnTo>
                  <a:pt x="2265594" y="6043613"/>
                </a:lnTo>
                <a:lnTo>
                  <a:pt x="2271944" y="6103938"/>
                </a:lnTo>
                <a:lnTo>
                  <a:pt x="2275119" y="6172200"/>
                </a:lnTo>
                <a:lnTo>
                  <a:pt x="2271944" y="6240463"/>
                </a:lnTo>
                <a:lnTo>
                  <a:pt x="2265594" y="6300788"/>
                </a:lnTo>
                <a:lnTo>
                  <a:pt x="2254482" y="6353175"/>
                </a:lnTo>
                <a:lnTo>
                  <a:pt x="2238607" y="6399213"/>
                </a:lnTo>
                <a:lnTo>
                  <a:pt x="2222732" y="6440488"/>
                </a:lnTo>
                <a:lnTo>
                  <a:pt x="2206857" y="6477000"/>
                </a:lnTo>
                <a:lnTo>
                  <a:pt x="2187807" y="6515100"/>
                </a:lnTo>
                <a:lnTo>
                  <a:pt x="2168757" y="6553200"/>
                </a:lnTo>
                <a:lnTo>
                  <a:pt x="2149707" y="6589713"/>
                </a:lnTo>
                <a:lnTo>
                  <a:pt x="2133832" y="6630988"/>
                </a:lnTo>
                <a:lnTo>
                  <a:pt x="2119544" y="6677025"/>
                </a:lnTo>
                <a:lnTo>
                  <a:pt x="2108432" y="6729413"/>
                </a:lnTo>
                <a:lnTo>
                  <a:pt x="2100494" y="6789738"/>
                </a:lnTo>
                <a:lnTo>
                  <a:pt x="2098907" y="6858000"/>
                </a:lnTo>
                <a:lnTo>
                  <a:pt x="1556068" y="6858000"/>
                </a:lnTo>
                <a:lnTo>
                  <a:pt x="1389294" y="6858000"/>
                </a:lnTo>
                <a:lnTo>
                  <a:pt x="0" y="6858000"/>
                </a:lnTo>
                <a:close/>
              </a:path>
            </a:pathLst>
          </a:custGeom>
          <a:solidFill>
            <a:schemeClr val="accent1"/>
          </a:solidFill>
          <a:ln w="0">
            <a:noFill/>
            <a:prstDash val="solid"/>
            <a:round/>
            <a:headEnd/>
            <a:tailEnd/>
          </a:ln>
        </p:spPr>
      </p:sp>
      <p:sp>
        <p:nvSpPr>
          <p:cNvPr id="12" name="Rectangle 11">
            <a:extLst>
              <a:ext uri="{FF2B5EF4-FFF2-40B4-BE49-F238E27FC236}">
                <a16:creationId xmlns:a16="http://schemas.microsoft.com/office/drawing/2014/main" id="{A3AE1F77-1EC8-47BA-A381-B6618A2FCD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ijdelijke aanduiding voor inhoud 3">
            <a:extLst>
              <a:ext uri="{FF2B5EF4-FFF2-40B4-BE49-F238E27FC236}">
                <a16:creationId xmlns:a16="http://schemas.microsoft.com/office/drawing/2014/main" id="{36ED8F57-013D-CC4F-A55A-AA2622543E3D}"/>
              </a:ext>
            </a:extLst>
          </p:cNvPr>
          <p:cNvGraphicFramePr>
            <a:graphicFrameLocks noGrp="1"/>
          </p:cNvGraphicFramePr>
          <p:nvPr>
            <p:ph idx="1"/>
            <p:extLst>
              <p:ext uri="{D42A27DB-BD31-4B8C-83A1-F6EECF244321}">
                <p14:modId xmlns:p14="http://schemas.microsoft.com/office/powerpoint/2010/main" val="3345753921"/>
              </p:ext>
            </p:extLst>
          </p:nvPr>
        </p:nvGraphicFramePr>
        <p:xfrm>
          <a:off x="2895600" y="2036454"/>
          <a:ext cx="8534400" cy="202184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940327141"/>
                    </a:ext>
                  </a:extLst>
                </a:gridCol>
                <a:gridCol w="4267200">
                  <a:extLst>
                    <a:ext uri="{9D8B030D-6E8A-4147-A177-3AD203B41FA5}">
                      <a16:colId xmlns:a16="http://schemas.microsoft.com/office/drawing/2014/main" val="265341155"/>
                    </a:ext>
                  </a:extLst>
                </a:gridCol>
              </a:tblGrid>
              <a:tr h="370840">
                <a:tc>
                  <a:txBody>
                    <a:bodyPr/>
                    <a:lstStyle/>
                    <a:p>
                      <a:r>
                        <a:rPr lang="nl-BE" dirty="0"/>
                        <a:t>SITUATIE</a:t>
                      </a:r>
                    </a:p>
                  </a:txBody>
                  <a:tcPr/>
                </a:tc>
                <a:tc>
                  <a:txBody>
                    <a:bodyPr/>
                    <a:lstStyle/>
                    <a:p>
                      <a:r>
                        <a:rPr lang="nl-BE" dirty="0"/>
                        <a:t>TOENAME OF AFNAME</a:t>
                      </a:r>
                    </a:p>
                  </a:txBody>
                  <a:tcPr/>
                </a:tc>
                <a:extLst>
                  <a:ext uri="{0D108BD9-81ED-4DB2-BD59-A6C34878D82A}">
                    <a16:rowId xmlns:a16="http://schemas.microsoft.com/office/drawing/2014/main" val="2451102851"/>
                  </a:ext>
                </a:extLst>
              </a:tr>
              <a:tr h="370840">
                <a:tc>
                  <a:txBody>
                    <a:bodyPr/>
                    <a:lstStyle/>
                    <a:p>
                      <a:r>
                        <a:rPr lang="nl-BE" dirty="0"/>
                        <a:t>Het beginbedrag van de schulden aan de leveranciers</a:t>
                      </a:r>
                    </a:p>
                  </a:txBody>
                  <a:tcPr/>
                </a:tc>
                <a:tc>
                  <a:txBody>
                    <a:bodyPr/>
                    <a:lstStyle/>
                    <a:p>
                      <a:r>
                        <a:rPr lang="nl-BE" dirty="0"/>
                        <a:t>toename</a:t>
                      </a:r>
                    </a:p>
                  </a:txBody>
                  <a:tcPr/>
                </a:tc>
                <a:extLst>
                  <a:ext uri="{0D108BD9-81ED-4DB2-BD59-A6C34878D82A}">
                    <a16:rowId xmlns:a16="http://schemas.microsoft.com/office/drawing/2014/main" val="3596192806"/>
                  </a:ext>
                </a:extLst>
              </a:tr>
              <a:tr h="370840">
                <a:tc>
                  <a:txBody>
                    <a:bodyPr/>
                    <a:lstStyle/>
                    <a:p>
                      <a:r>
                        <a:rPr lang="nl-BE" dirty="0"/>
                        <a:t>Betaling factuur aan onze leverancier</a:t>
                      </a:r>
                    </a:p>
                  </a:txBody>
                  <a:tcPr/>
                </a:tc>
                <a:tc>
                  <a:txBody>
                    <a:bodyPr/>
                    <a:lstStyle/>
                    <a:p>
                      <a:r>
                        <a:rPr lang="nl-BE" dirty="0"/>
                        <a:t>afname</a:t>
                      </a:r>
                    </a:p>
                  </a:txBody>
                  <a:tcPr/>
                </a:tc>
                <a:extLst>
                  <a:ext uri="{0D108BD9-81ED-4DB2-BD59-A6C34878D82A}">
                    <a16:rowId xmlns:a16="http://schemas.microsoft.com/office/drawing/2014/main" val="3161473775"/>
                  </a:ext>
                </a:extLst>
              </a:tr>
              <a:tr h="370840">
                <a:tc>
                  <a:txBody>
                    <a:bodyPr/>
                    <a:lstStyle/>
                    <a:p>
                      <a:r>
                        <a:rPr lang="nl-BE" dirty="0"/>
                        <a:t>De leverancier heeft ons te veel aangerekend en stort dat bedrag terug.</a:t>
                      </a:r>
                    </a:p>
                  </a:txBody>
                  <a:tcPr/>
                </a:tc>
                <a:tc>
                  <a:txBody>
                    <a:bodyPr/>
                    <a:lstStyle/>
                    <a:p>
                      <a:r>
                        <a:rPr lang="nl-BE" dirty="0"/>
                        <a:t>afname</a:t>
                      </a:r>
                    </a:p>
                  </a:txBody>
                  <a:tcPr/>
                </a:tc>
                <a:extLst>
                  <a:ext uri="{0D108BD9-81ED-4DB2-BD59-A6C34878D82A}">
                    <a16:rowId xmlns:a16="http://schemas.microsoft.com/office/drawing/2014/main" val="2887666191"/>
                  </a:ext>
                </a:extLst>
              </a:tr>
            </a:tbl>
          </a:graphicData>
        </a:graphic>
      </p:graphicFrame>
      <p:sp>
        <p:nvSpPr>
          <p:cNvPr id="7" name="Titel 1">
            <a:extLst>
              <a:ext uri="{FF2B5EF4-FFF2-40B4-BE49-F238E27FC236}">
                <a16:creationId xmlns:a16="http://schemas.microsoft.com/office/drawing/2014/main" id="{1F6F9F24-820B-6A42-8E04-60FAE7721776}"/>
              </a:ext>
            </a:extLst>
          </p:cNvPr>
          <p:cNvSpPr>
            <a:spLocks noGrp="1"/>
          </p:cNvSpPr>
          <p:nvPr>
            <p:ph type="title"/>
          </p:nvPr>
        </p:nvSpPr>
        <p:spPr>
          <a:xfrm>
            <a:off x="2895600" y="382588"/>
            <a:ext cx="8534400" cy="1412875"/>
          </a:xfrm>
        </p:spPr>
        <p:txBody>
          <a:bodyPr anchor="b">
            <a:normAutofit/>
          </a:bodyPr>
          <a:lstStyle/>
          <a:p>
            <a:pPr algn="ctr"/>
            <a:r>
              <a:rPr lang="nl-BE" sz="4400" dirty="0"/>
              <a:t>Is er een toename of afname van de rekening </a:t>
            </a:r>
            <a:r>
              <a:rPr lang="nl-BE" sz="4400" dirty="0">
                <a:solidFill>
                  <a:schemeClr val="accent1"/>
                </a:solidFill>
              </a:rPr>
              <a:t>leveranciers</a:t>
            </a:r>
            <a:r>
              <a:rPr lang="nl-BE" sz="4400" dirty="0"/>
              <a:t>?</a:t>
            </a:r>
          </a:p>
        </p:txBody>
      </p:sp>
      <p:cxnSp>
        <p:nvCxnSpPr>
          <p:cNvPr id="9" name="Rechte verbindingslijn 8">
            <a:extLst>
              <a:ext uri="{FF2B5EF4-FFF2-40B4-BE49-F238E27FC236}">
                <a16:creationId xmlns:a16="http://schemas.microsoft.com/office/drawing/2014/main" id="{43B9A355-35A1-5E4F-B8BA-BA20BB300556}"/>
              </a:ext>
            </a:extLst>
          </p:cNvPr>
          <p:cNvCxnSpPr>
            <a:cxnSpLocks/>
          </p:cNvCxnSpPr>
          <p:nvPr/>
        </p:nvCxnSpPr>
        <p:spPr>
          <a:xfrm>
            <a:off x="2895600" y="4502759"/>
            <a:ext cx="8534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4500B4A8-9510-CD44-81A2-98993C02BB19}"/>
              </a:ext>
            </a:extLst>
          </p:cNvPr>
          <p:cNvCxnSpPr/>
          <p:nvPr/>
        </p:nvCxnSpPr>
        <p:spPr>
          <a:xfrm>
            <a:off x="7127752" y="4502759"/>
            <a:ext cx="0" cy="2310714"/>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7EAD621C-3D0D-E943-962F-D8E8FB969F41}"/>
              </a:ext>
            </a:extLst>
          </p:cNvPr>
          <p:cNvSpPr txBox="1"/>
          <p:nvPr/>
        </p:nvSpPr>
        <p:spPr>
          <a:xfrm>
            <a:off x="2862339" y="4191505"/>
            <a:ext cx="481913" cy="369332"/>
          </a:xfrm>
          <a:prstGeom prst="rect">
            <a:avLst/>
          </a:prstGeom>
          <a:noFill/>
        </p:spPr>
        <p:txBody>
          <a:bodyPr wrap="square" rtlCol="0">
            <a:spAutoFit/>
          </a:bodyPr>
          <a:lstStyle/>
          <a:p>
            <a:r>
              <a:rPr lang="nl-BE" dirty="0"/>
              <a:t>D</a:t>
            </a:r>
          </a:p>
        </p:txBody>
      </p:sp>
      <p:sp>
        <p:nvSpPr>
          <p:cNvPr id="14" name="Tekstvak 13">
            <a:extLst>
              <a:ext uri="{FF2B5EF4-FFF2-40B4-BE49-F238E27FC236}">
                <a16:creationId xmlns:a16="http://schemas.microsoft.com/office/drawing/2014/main" id="{E32CBA23-FF5E-A04C-845E-D5D4B0EC39E2}"/>
              </a:ext>
            </a:extLst>
          </p:cNvPr>
          <p:cNvSpPr txBox="1"/>
          <p:nvPr/>
        </p:nvSpPr>
        <p:spPr>
          <a:xfrm>
            <a:off x="11088130" y="4191505"/>
            <a:ext cx="481913" cy="369332"/>
          </a:xfrm>
          <a:prstGeom prst="rect">
            <a:avLst/>
          </a:prstGeom>
          <a:noFill/>
        </p:spPr>
        <p:txBody>
          <a:bodyPr wrap="square" rtlCol="0">
            <a:spAutoFit/>
          </a:bodyPr>
          <a:lstStyle/>
          <a:p>
            <a:r>
              <a:rPr lang="nl-BE" dirty="0"/>
              <a:t>C</a:t>
            </a:r>
          </a:p>
        </p:txBody>
      </p:sp>
      <p:sp>
        <p:nvSpPr>
          <p:cNvPr id="15" name="Tekstvak 14">
            <a:extLst>
              <a:ext uri="{FF2B5EF4-FFF2-40B4-BE49-F238E27FC236}">
                <a16:creationId xmlns:a16="http://schemas.microsoft.com/office/drawing/2014/main" id="{A1C55794-0283-B64A-BB8B-B55CEA99AB24}"/>
              </a:ext>
            </a:extLst>
          </p:cNvPr>
          <p:cNvSpPr txBox="1"/>
          <p:nvPr/>
        </p:nvSpPr>
        <p:spPr>
          <a:xfrm>
            <a:off x="6668492" y="4176530"/>
            <a:ext cx="918520" cy="369332"/>
          </a:xfrm>
          <a:prstGeom prst="rect">
            <a:avLst/>
          </a:prstGeom>
          <a:noFill/>
        </p:spPr>
        <p:txBody>
          <a:bodyPr wrap="square" rtlCol="0">
            <a:spAutoFit/>
          </a:bodyPr>
          <a:lstStyle/>
          <a:p>
            <a:r>
              <a:rPr lang="nl-BE" dirty="0"/>
              <a:t>BANK</a:t>
            </a:r>
          </a:p>
        </p:txBody>
      </p:sp>
      <p:sp>
        <p:nvSpPr>
          <p:cNvPr id="16" name="Tekstvak 15">
            <a:extLst>
              <a:ext uri="{FF2B5EF4-FFF2-40B4-BE49-F238E27FC236}">
                <a16:creationId xmlns:a16="http://schemas.microsoft.com/office/drawing/2014/main" id="{450AAB3F-2468-694A-8526-87F97554B3ED}"/>
              </a:ext>
            </a:extLst>
          </p:cNvPr>
          <p:cNvSpPr txBox="1"/>
          <p:nvPr/>
        </p:nvSpPr>
        <p:spPr>
          <a:xfrm>
            <a:off x="2825506" y="4801828"/>
            <a:ext cx="4149452" cy="1477328"/>
          </a:xfrm>
          <a:prstGeom prst="rect">
            <a:avLst/>
          </a:prstGeom>
          <a:noFill/>
        </p:spPr>
        <p:txBody>
          <a:bodyPr wrap="square" rtlCol="0">
            <a:spAutoFit/>
          </a:bodyPr>
          <a:lstStyle/>
          <a:p>
            <a:r>
              <a:rPr lang="nl-BE" dirty="0"/>
              <a:t>Betaling factuur aan onze leverancier</a:t>
            </a:r>
          </a:p>
          <a:p>
            <a:endParaRPr lang="nl-BE" dirty="0"/>
          </a:p>
          <a:p>
            <a:r>
              <a:rPr lang="nl-BE" dirty="0"/>
              <a:t>Leverancier heeft ons te veel aangerekend en stort dat bedrag terug.</a:t>
            </a:r>
          </a:p>
          <a:p>
            <a:endParaRPr lang="nl-BE" dirty="0"/>
          </a:p>
        </p:txBody>
      </p:sp>
      <p:sp>
        <p:nvSpPr>
          <p:cNvPr id="17" name="Tekstvak 16">
            <a:extLst>
              <a:ext uri="{FF2B5EF4-FFF2-40B4-BE49-F238E27FC236}">
                <a16:creationId xmlns:a16="http://schemas.microsoft.com/office/drawing/2014/main" id="{6B31C7C2-B7E8-404E-92FF-BA16F326630B}"/>
              </a:ext>
            </a:extLst>
          </p:cNvPr>
          <p:cNvSpPr txBox="1"/>
          <p:nvPr/>
        </p:nvSpPr>
        <p:spPr>
          <a:xfrm>
            <a:off x="7432355" y="4801828"/>
            <a:ext cx="4149452" cy="646331"/>
          </a:xfrm>
          <a:prstGeom prst="rect">
            <a:avLst/>
          </a:prstGeom>
          <a:noFill/>
        </p:spPr>
        <p:txBody>
          <a:bodyPr wrap="square" rtlCol="0">
            <a:spAutoFit/>
          </a:bodyPr>
          <a:lstStyle/>
          <a:p>
            <a:r>
              <a:rPr lang="nl-BE" dirty="0"/>
              <a:t>Beginbedrag van de schulden aan de leveranciers</a:t>
            </a:r>
          </a:p>
        </p:txBody>
      </p:sp>
      <p:sp>
        <p:nvSpPr>
          <p:cNvPr id="18" name="Tekstvak 17">
            <a:extLst>
              <a:ext uri="{FF2B5EF4-FFF2-40B4-BE49-F238E27FC236}">
                <a16:creationId xmlns:a16="http://schemas.microsoft.com/office/drawing/2014/main" id="{9350A92B-4C5A-0D46-8D79-980DA5A86BE6}"/>
              </a:ext>
            </a:extLst>
          </p:cNvPr>
          <p:cNvSpPr txBox="1"/>
          <p:nvPr/>
        </p:nvSpPr>
        <p:spPr>
          <a:xfrm>
            <a:off x="283464" y="4222282"/>
            <a:ext cx="1858406" cy="307777"/>
          </a:xfrm>
          <a:prstGeom prst="rect">
            <a:avLst/>
          </a:prstGeom>
          <a:noFill/>
        </p:spPr>
        <p:txBody>
          <a:bodyPr wrap="square" rtlCol="0">
            <a:spAutoFit/>
          </a:bodyPr>
          <a:lstStyle/>
          <a:p>
            <a:r>
              <a:rPr lang="nl-BE" sz="1400" cap="all" spc="200" dirty="0">
                <a:solidFill>
                  <a:schemeClr val="tx2"/>
                </a:solidFill>
                <a:latin typeface="+mj-lt"/>
                <a:ea typeface="+mj-ea"/>
                <a:cs typeface="+mj-cs"/>
              </a:rPr>
              <a:t>PassieFREKENING</a:t>
            </a:r>
          </a:p>
        </p:txBody>
      </p:sp>
      <p:cxnSp>
        <p:nvCxnSpPr>
          <p:cNvPr id="26" name="Rechte verbindingslijn 25">
            <a:extLst>
              <a:ext uri="{FF2B5EF4-FFF2-40B4-BE49-F238E27FC236}">
                <a16:creationId xmlns:a16="http://schemas.microsoft.com/office/drawing/2014/main" id="{F930C549-5DE5-B349-B3FF-D1FC09D4B1F0}"/>
              </a:ext>
            </a:extLst>
          </p:cNvPr>
          <p:cNvCxnSpPr/>
          <p:nvPr/>
        </p:nvCxnSpPr>
        <p:spPr>
          <a:xfrm>
            <a:off x="382772" y="4801828"/>
            <a:ext cx="1637414"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cxnSp>
        <p:nvCxnSpPr>
          <p:cNvPr id="28" name="Rechte verbindingslijn 27">
            <a:extLst>
              <a:ext uri="{FF2B5EF4-FFF2-40B4-BE49-F238E27FC236}">
                <a16:creationId xmlns:a16="http://schemas.microsoft.com/office/drawing/2014/main" id="{80911075-CBE5-E141-B91A-52A221054D9D}"/>
              </a:ext>
            </a:extLst>
          </p:cNvPr>
          <p:cNvCxnSpPr/>
          <p:nvPr/>
        </p:nvCxnSpPr>
        <p:spPr>
          <a:xfrm>
            <a:off x="1201481" y="4801828"/>
            <a:ext cx="0" cy="1067344"/>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9" name="Tekstvak 28">
            <a:extLst>
              <a:ext uri="{FF2B5EF4-FFF2-40B4-BE49-F238E27FC236}">
                <a16:creationId xmlns:a16="http://schemas.microsoft.com/office/drawing/2014/main" id="{A6698F30-3C6B-AC43-B0D5-B1AA91972E78}"/>
              </a:ext>
            </a:extLst>
          </p:cNvPr>
          <p:cNvSpPr txBox="1"/>
          <p:nvPr/>
        </p:nvSpPr>
        <p:spPr>
          <a:xfrm>
            <a:off x="347584" y="4502758"/>
            <a:ext cx="322267" cy="276999"/>
          </a:xfrm>
          <a:prstGeom prst="rect">
            <a:avLst/>
          </a:prstGeom>
          <a:noFill/>
        </p:spPr>
        <p:txBody>
          <a:bodyPr wrap="square" rtlCol="0">
            <a:spAutoFit/>
          </a:bodyPr>
          <a:lstStyle/>
          <a:p>
            <a:r>
              <a:rPr lang="nl-BE" sz="1200" dirty="0">
                <a:solidFill>
                  <a:schemeClr val="bg1"/>
                </a:solidFill>
              </a:rPr>
              <a:t>D</a:t>
            </a:r>
          </a:p>
        </p:txBody>
      </p:sp>
      <p:sp>
        <p:nvSpPr>
          <p:cNvPr id="30" name="Tekstvak 29">
            <a:extLst>
              <a:ext uri="{FF2B5EF4-FFF2-40B4-BE49-F238E27FC236}">
                <a16:creationId xmlns:a16="http://schemas.microsoft.com/office/drawing/2014/main" id="{B151AC75-51C3-8046-BDB8-75B6116FE330}"/>
              </a:ext>
            </a:extLst>
          </p:cNvPr>
          <p:cNvSpPr txBox="1"/>
          <p:nvPr/>
        </p:nvSpPr>
        <p:spPr>
          <a:xfrm>
            <a:off x="1780252" y="4502757"/>
            <a:ext cx="322267" cy="276999"/>
          </a:xfrm>
          <a:prstGeom prst="rect">
            <a:avLst/>
          </a:prstGeom>
          <a:noFill/>
        </p:spPr>
        <p:txBody>
          <a:bodyPr wrap="square" rtlCol="0">
            <a:spAutoFit/>
          </a:bodyPr>
          <a:lstStyle/>
          <a:p>
            <a:r>
              <a:rPr lang="nl-BE" sz="1200" dirty="0">
                <a:solidFill>
                  <a:schemeClr val="bg1"/>
                </a:solidFill>
              </a:rPr>
              <a:t>C</a:t>
            </a:r>
          </a:p>
        </p:txBody>
      </p:sp>
      <p:sp>
        <p:nvSpPr>
          <p:cNvPr id="31" name="Tekstvak 30">
            <a:extLst>
              <a:ext uri="{FF2B5EF4-FFF2-40B4-BE49-F238E27FC236}">
                <a16:creationId xmlns:a16="http://schemas.microsoft.com/office/drawing/2014/main" id="{E1AE132E-5A66-6F4F-9AED-C346EE4DA67E}"/>
              </a:ext>
            </a:extLst>
          </p:cNvPr>
          <p:cNvSpPr txBox="1"/>
          <p:nvPr/>
        </p:nvSpPr>
        <p:spPr>
          <a:xfrm>
            <a:off x="1455928" y="5058501"/>
            <a:ext cx="322267" cy="400110"/>
          </a:xfrm>
          <a:prstGeom prst="rect">
            <a:avLst/>
          </a:prstGeom>
          <a:noFill/>
        </p:spPr>
        <p:txBody>
          <a:bodyPr wrap="square" rtlCol="0">
            <a:spAutoFit/>
          </a:bodyPr>
          <a:lstStyle/>
          <a:p>
            <a:r>
              <a:rPr lang="nl-BE" sz="2000" dirty="0">
                <a:solidFill>
                  <a:schemeClr val="bg1"/>
                </a:solidFill>
              </a:rPr>
              <a:t>+</a:t>
            </a:r>
          </a:p>
        </p:txBody>
      </p:sp>
      <p:sp>
        <p:nvSpPr>
          <p:cNvPr id="32" name="Tekstvak 31">
            <a:extLst>
              <a:ext uri="{FF2B5EF4-FFF2-40B4-BE49-F238E27FC236}">
                <a16:creationId xmlns:a16="http://schemas.microsoft.com/office/drawing/2014/main" id="{514431F3-5D98-5F4B-8D4C-11FA20B72F8D}"/>
              </a:ext>
            </a:extLst>
          </p:cNvPr>
          <p:cNvSpPr txBox="1"/>
          <p:nvPr/>
        </p:nvSpPr>
        <p:spPr>
          <a:xfrm>
            <a:off x="511583" y="5058501"/>
            <a:ext cx="322267" cy="400110"/>
          </a:xfrm>
          <a:prstGeom prst="rect">
            <a:avLst/>
          </a:prstGeom>
          <a:noFill/>
        </p:spPr>
        <p:txBody>
          <a:bodyPr wrap="square" rtlCol="0">
            <a:spAutoFit/>
          </a:bodyPr>
          <a:lstStyle/>
          <a:p>
            <a:r>
              <a:rPr lang="nl-BE" sz="2000" dirty="0">
                <a:solidFill>
                  <a:schemeClr val="bg1"/>
                </a:solidFill>
              </a:rPr>
              <a:t>-</a:t>
            </a:r>
          </a:p>
        </p:txBody>
      </p:sp>
      <p:sp>
        <p:nvSpPr>
          <p:cNvPr id="2" name="Rechthoek 1">
            <a:extLst>
              <a:ext uri="{FF2B5EF4-FFF2-40B4-BE49-F238E27FC236}">
                <a16:creationId xmlns:a16="http://schemas.microsoft.com/office/drawing/2014/main" id="{FBB816EE-1CAB-C943-9260-532F963508C6}"/>
              </a:ext>
            </a:extLst>
          </p:cNvPr>
          <p:cNvSpPr/>
          <p:nvPr/>
        </p:nvSpPr>
        <p:spPr>
          <a:xfrm>
            <a:off x="7127752" y="2425148"/>
            <a:ext cx="4302247" cy="1633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0A43D3B7-B534-C24B-A9D5-CA9549B1D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9086" y="1085453"/>
            <a:ext cx="812800" cy="812800"/>
          </a:xfrm>
          <a:prstGeom prst="rect">
            <a:avLst/>
          </a:prstGeom>
        </p:spPr>
      </p:pic>
    </p:spTree>
    <p:extLst>
      <p:ext uri="{BB962C8B-B14F-4D97-AF65-F5344CB8AC3E}">
        <p14:creationId xmlns:p14="http://schemas.microsoft.com/office/powerpoint/2010/main" val="6843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6" grpId="0"/>
      <p:bldP spid="1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D17F87-FE96-4A5F-83F2-3E87B953B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6C973-6034-4DAE-8C50-764E31604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C2ADC72-9292-411C-B17E-1DC83998D3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53659" y="666625"/>
            <a:ext cx="0" cy="120789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078B1242-C465-3548-9642-AC011DF9FDB9}"/>
              </a:ext>
            </a:extLst>
          </p:cNvPr>
          <p:cNvCxnSpPr>
            <a:cxnSpLocks/>
          </p:cNvCxnSpPr>
          <p:nvPr/>
        </p:nvCxnSpPr>
        <p:spPr>
          <a:xfrm>
            <a:off x="685223" y="883508"/>
            <a:ext cx="108215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2889621D-1C1E-6A4C-B75F-3F80A17FD640}"/>
              </a:ext>
            </a:extLst>
          </p:cNvPr>
          <p:cNvCxnSpPr>
            <a:cxnSpLocks/>
          </p:cNvCxnSpPr>
          <p:nvPr/>
        </p:nvCxnSpPr>
        <p:spPr>
          <a:xfrm>
            <a:off x="700219" y="2100649"/>
            <a:ext cx="486032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1C9F210E-84FB-B646-B3DC-60CC99F66D8B}"/>
              </a:ext>
            </a:extLst>
          </p:cNvPr>
          <p:cNvCxnSpPr/>
          <p:nvPr/>
        </p:nvCxnSpPr>
        <p:spPr>
          <a:xfrm>
            <a:off x="3098071" y="2100649"/>
            <a:ext cx="0" cy="23107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71B4844C-8BC5-6549-AF78-BC399E261019}"/>
              </a:ext>
            </a:extLst>
          </p:cNvPr>
          <p:cNvCxnSpPr>
            <a:cxnSpLocks/>
          </p:cNvCxnSpPr>
          <p:nvPr/>
        </p:nvCxnSpPr>
        <p:spPr>
          <a:xfrm>
            <a:off x="6660292" y="2125131"/>
            <a:ext cx="46955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5CE6F66C-83ED-4547-A981-222E5321F0CF}"/>
              </a:ext>
            </a:extLst>
          </p:cNvPr>
          <p:cNvCxnSpPr/>
          <p:nvPr/>
        </p:nvCxnSpPr>
        <p:spPr>
          <a:xfrm>
            <a:off x="8933935" y="2100649"/>
            <a:ext cx="0" cy="2570205"/>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7F39B97E-7F87-0045-801B-6A417192204C}"/>
              </a:ext>
            </a:extLst>
          </p:cNvPr>
          <p:cNvSpPr txBox="1"/>
          <p:nvPr/>
        </p:nvSpPr>
        <p:spPr>
          <a:xfrm>
            <a:off x="5560541" y="445538"/>
            <a:ext cx="1099751" cy="369332"/>
          </a:xfrm>
          <a:prstGeom prst="rect">
            <a:avLst/>
          </a:prstGeom>
          <a:noFill/>
        </p:spPr>
        <p:txBody>
          <a:bodyPr wrap="square" rtlCol="0">
            <a:spAutoFit/>
          </a:bodyPr>
          <a:lstStyle/>
          <a:p>
            <a:r>
              <a:rPr lang="nl-BE" dirty="0"/>
              <a:t>BALANS</a:t>
            </a:r>
          </a:p>
        </p:txBody>
      </p:sp>
      <p:sp>
        <p:nvSpPr>
          <p:cNvPr id="16" name="Tekstvak 15">
            <a:extLst>
              <a:ext uri="{FF2B5EF4-FFF2-40B4-BE49-F238E27FC236}">
                <a16:creationId xmlns:a16="http://schemas.microsoft.com/office/drawing/2014/main" id="{4B552134-85EF-D941-97D0-5A9994988E0A}"/>
              </a:ext>
            </a:extLst>
          </p:cNvPr>
          <p:cNvSpPr txBox="1"/>
          <p:nvPr/>
        </p:nvSpPr>
        <p:spPr>
          <a:xfrm>
            <a:off x="1209675" y="445538"/>
            <a:ext cx="1099751" cy="369332"/>
          </a:xfrm>
          <a:prstGeom prst="rect">
            <a:avLst/>
          </a:prstGeom>
          <a:noFill/>
        </p:spPr>
        <p:txBody>
          <a:bodyPr wrap="square" rtlCol="0">
            <a:spAutoFit/>
          </a:bodyPr>
          <a:lstStyle/>
          <a:p>
            <a:r>
              <a:rPr lang="nl-BE" dirty="0"/>
              <a:t>ACTIEF</a:t>
            </a:r>
          </a:p>
        </p:txBody>
      </p:sp>
      <p:sp>
        <p:nvSpPr>
          <p:cNvPr id="17" name="Tekstvak 16">
            <a:extLst>
              <a:ext uri="{FF2B5EF4-FFF2-40B4-BE49-F238E27FC236}">
                <a16:creationId xmlns:a16="http://schemas.microsoft.com/office/drawing/2014/main" id="{8C0A07EA-1CED-2744-8F09-4B8A28C8A992}"/>
              </a:ext>
            </a:extLst>
          </p:cNvPr>
          <p:cNvSpPr txBox="1"/>
          <p:nvPr/>
        </p:nvSpPr>
        <p:spPr>
          <a:xfrm>
            <a:off x="9882574" y="445538"/>
            <a:ext cx="1099751" cy="369332"/>
          </a:xfrm>
          <a:prstGeom prst="rect">
            <a:avLst/>
          </a:prstGeom>
          <a:noFill/>
        </p:spPr>
        <p:txBody>
          <a:bodyPr wrap="square" rtlCol="0">
            <a:spAutoFit/>
          </a:bodyPr>
          <a:lstStyle/>
          <a:p>
            <a:r>
              <a:rPr lang="nl-BE" dirty="0"/>
              <a:t>PASSIEF</a:t>
            </a:r>
          </a:p>
        </p:txBody>
      </p:sp>
      <p:sp>
        <p:nvSpPr>
          <p:cNvPr id="18" name="Tekstvak 17">
            <a:extLst>
              <a:ext uri="{FF2B5EF4-FFF2-40B4-BE49-F238E27FC236}">
                <a16:creationId xmlns:a16="http://schemas.microsoft.com/office/drawing/2014/main" id="{3E950CA8-2ADF-6944-97FB-B6019C6BB80D}"/>
              </a:ext>
            </a:extLst>
          </p:cNvPr>
          <p:cNvSpPr txBox="1"/>
          <p:nvPr/>
        </p:nvSpPr>
        <p:spPr>
          <a:xfrm>
            <a:off x="2255881" y="1731319"/>
            <a:ext cx="1664302" cy="307777"/>
          </a:xfrm>
          <a:prstGeom prst="rect">
            <a:avLst/>
          </a:prstGeom>
          <a:noFill/>
        </p:spPr>
        <p:txBody>
          <a:bodyPr wrap="square" rtlCol="0">
            <a:spAutoFit/>
          </a:bodyPr>
          <a:lstStyle/>
          <a:p>
            <a:r>
              <a:rPr lang="nl-BE" sz="1400" dirty="0"/>
              <a:t>ACTIEFREKENING</a:t>
            </a:r>
          </a:p>
        </p:txBody>
      </p:sp>
      <p:sp>
        <p:nvSpPr>
          <p:cNvPr id="19" name="Tekstvak 18">
            <a:extLst>
              <a:ext uri="{FF2B5EF4-FFF2-40B4-BE49-F238E27FC236}">
                <a16:creationId xmlns:a16="http://schemas.microsoft.com/office/drawing/2014/main" id="{A502E2B8-3E46-7E43-9AB1-C27EBA796166}"/>
              </a:ext>
            </a:extLst>
          </p:cNvPr>
          <p:cNvSpPr txBox="1"/>
          <p:nvPr/>
        </p:nvSpPr>
        <p:spPr>
          <a:xfrm>
            <a:off x="700219" y="1669533"/>
            <a:ext cx="869089" cy="369332"/>
          </a:xfrm>
          <a:prstGeom prst="rect">
            <a:avLst/>
          </a:prstGeom>
          <a:noFill/>
        </p:spPr>
        <p:txBody>
          <a:bodyPr wrap="square" rtlCol="0">
            <a:spAutoFit/>
          </a:bodyPr>
          <a:lstStyle/>
          <a:p>
            <a:r>
              <a:rPr lang="nl-BE" dirty="0"/>
              <a:t>DEBET</a:t>
            </a:r>
          </a:p>
        </p:txBody>
      </p:sp>
      <p:sp>
        <p:nvSpPr>
          <p:cNvPr id="20" name="Tekstvak 19">
            <a:extLst>
              <a:ext uri="{FF2B5EF4-FFF2-40B4-BE49-F238E27FC236}">
                <a16:creationId xmlns:a16="http://schemas.microsoft.com/office/drawing/2014/main" id="{0CA8E3DB-AE20-274A-BEA8-858868D89D33}"/>
              </a:ext>
            </a:extLst>
          </p:cNvPr>
          <p:cNvSpPr txBox="1"/>
          <p:nvPr/>
        </p:nvSpPr>
        <p:spPr>
          <a:xfrm>
            <a:off x="4694925" y="1694247"/>
            <a:ext cx="980945" cy="369332"/>
          </a:xfrm>
          <a:prstGeom prst="rect">
            <a:avLst/>
          </a:prstGeom>
          <a:noFill/>
        </p:spPr>
        <p:txBody>
          <a:bodyPr wrap="square" rtlCol="0">
            <a:spAutoFit/>
          </a:bodyPr>
          <a:lstStyle/>
          <a:p>
            <a:r>
              <a:rPr lang="nl-BE" dirty="0"/>
              <a:t>CREDIT</a:t>
            </a:r>
          </a:p>
        </p:txBody>
      </p:sp>
      <p:sp>
        <p:nvSpPr>
          <p:cNvPr id="21" name="Tekstvak 20">
            <a:extLst>
              <a:ext uri="{FF2B5EF4-FFF2-40B4-BE49-F238E27FC236}">
                <a16:creationId xmlns:a16="http://schemas.microsoft.com/office/drawing/2014/main" id="{CEA38B53-D672-D14D-8A78-65FA8FE93BA7}"/>
              </a:ext>
            </a:extLst>
          </p:cNvPr>
          <p:cNvSpPr txBox="1"/>
          <p:nvPr/>
        </p:nvSpPr>
        <p:spPr>
          <a:xfrm>
            <a:off x="1098048" y="25518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sp>
        <p:nvSpPr>
          <p:cNvPr id="22" name="Tekstvak 21">
            <a:extLst>
              <a:ext uri="{FF2B5EF4-FFF2-40B4-BE49-F238E27FC236}">
                <a16:creationId xmlns:a16="http://schemas.microsoft.com/office/drawing/2014/main" id="{B5118494-EF21-1A4B-8406-89A8AF7008E9}"/>
              </a:ext>
            </a:extLst>
          </p:cNvPr>
          <p:cNvSpPr txBox="1"/>
          <p:nvPr/>
        </p:nvSpPr>
        <p:spPr>
          <a:xfrm>
            <a:off x="4298863" y="2753847"/>
            <a:ext cx="481913" cy="923330"/>
          </a:xfrm>
          <a:prstGeom prst="rect">
            <a:avLst/>
          </a:prstGeom>
          <a:noFill/>
        </p:spPr>
        <p:txBody>
          <a:bodyPr wrap="square" rtlCol="0">
            <a:spAutoFit/>
          </a:bodyPr>
          <a:lstStyle/>
          <a:p>
            <a:r>
              <a:rPr lang="nl-BE" sz="5400" dirty="0"/>
              <a:t>-</a:t>
            </a:r>
          </a:p>
        </p:txBody>
      </p:sp>
      <p:sp>
        <p:nvSpPr>
          <p:cNvPr id="23" name="Tekstvak 22">
            <a:extLst>
              <a:ext uri="{FF2B5EF4-FFF2-40B4-BE49-F238E27FC236}">
                <a16:creationId xmlns:a16="http://schemas.microsoft.com/office/drawing/2014/main" id="{9D8FCC20-24FF-F14E-A74E-93237CF9D1DD}"/>
              </a:ext>
            </a:extLst>
          </p:cNvPr>
          <p:cNvSpPr txBox="1"/>
          <p:nvPr/>
        </p:nvSpPr>
        <p:spPr>
          <a:xfrm>
            <a:off x="8101784" y="1792871"/>
            <a:ext cx="1664302" cy="307777"/>
          </a:xfrm>
          <a:prstGeom prst="rect">
            <a:avLst/>
          </a:prstGeom>
          <a:noFill/>
        </p:spPr>
        <p:txBody>
          <a:bodyPr wrap="square" rtlCol="0">
            <a:spAutoFit/>
          </a:bodyPr>
          <a:lstStyle/>
          <a:p>
            <a:r>
              <a:rPr lang="nl-BE" sz="1400" dirty="0"/>
              <a:t>PASSIEFREKENING</a:t>
            </a:r>
          </a:p>
        </p:txBody>
      </p:sp>
      <p:sp>
        <p:nvSpPr>
          <p:cNvPr id="24" name="Tekstvak 23">
            <a:extLst>
              <a:ext uri="{FF2B5EF4-FFF2-40B4-BE49-F238E27FC236}">
                <a16:creationId xmlns:a16="http://schemas.microsoft.com/office/drawing/2014/main" id="{A14FC42B-29E7-494A-A818-78FCCE0FC21F}"/>
              </a:ext>
            </a:extLst>
          </p:cNvPr>
          <p:cNvSpPr txBox="1"/>
          <p:nvPr/>
        </p:nvSpPr>
        <p:spPr>
          <a:xfrm>
            <a:off x="6546122" y="1731085"/>
            <a:ext cx="869089" cy="369332"/>
          </a:xfrm>
          <a:prstGeom prst="rect">
            <a:avLst/>
          </a:prstGeom>
          <a:noFill/>
        </p:spPr>
        <p:txBody>
          <a:bodyPr wrap="square" rtlCol="0">
            <a:spAutoFit/>
          </a:bodyPr>
          <a:lstStyle/>
          <a:p>
            <a:r>
              <a:rPr lang="nl-BE" dirty="0"/>
              <a:t>DEBET</a:t>
            </a:r>
          </a:p>
        </p:txBody>
      </p:sp>
      <p:sp>
        <p:nvSpPr>
          <p:cNvPr id="25" name="Tekstvak 24">
            <a:extLst>
              <a:ext uri="{FF2B5EF4-FFF2-40B4-BE49-F238E27FC236}">
                <a16:creationId xmlns:a16="http://schemas.microsoft.com/office/drawing/2014/main" id="{CC32B29F-8F79-5E46-81E4-E0D00E8CCB21}"/>
              </a:ext>
            </a:extLst>
          </p:cNvPr>
          <p:cNvSpPr txBox="1"/>
          <p:nvPr/>
        </p:nvSpPr>
        <p:spPr>
          <a:xfrm>
            <a:off x="10540828" y="1755799"/>
            <a:ext cx="980945" cy="369332"/>
          </a:xfrm>
          <a:prstGeom prst="rect">
            <a:avLst/>
          </a:prstGeom>
          <a:noFill/>
        </p:spPr>
        <p:txBody>
          <a:bodyPr wrap="square" rtlCol="0">
            <a:spAutoFit/>
          </a:bodyPr>
          <a:lstStyle/>
          <a:p>
            <a:r>
              <a:rPr lang="nl-BE" dirty="0"/>
              <a:t>CREDIT</a:t>
            </a:r>
          </a:p>
        </p:txBody>
      </p:sp>
      <p:sp>
        <p:nvSpPr>
          <p:cNvPr id="26" name="Tekstvak 25">
            <a:extLst>
              <a:ext uri="{FF2B5EF4-FFF2-40B4-BE49-F238E27FC236}">
                <a16:creationId xmlns:a16="http://schemas.microsoft.com/office/drawing/2014/main" id="{30B00E2A-5B1F-B143-9F6B-A19C22162C8A}"/>
              </a:ext>
            </a:extLst>
          </p:cNvPr>
          <p:cNvSpPr txBox="1"/>
          <p:nvPr/>
        </p:nvSpPr>
        <p:spPr>
          <a:xfrm>
            <a:off x="7614725" y="2794341"/>
            <a:ext cx="481913" cy="923330"/>
          </a:xfrm>
          <a:prstGeom prst="rect">
            <a:avLst/>
          </a:prstGeom>
          <a:noFill/>
        </p:spPr>
        <p:txBody>
          <a:bodyPr wrap="square" rtlCol="0">
            <a:spAutoFit/>
          </a:bodyPr>
          <a:lstStyle/>
          <a:p>
            <a:r>
              <a:rPr lang="nl-BE" sz="5400" dirty="0"/>
              <a:t>-</a:t>
            </a:r>
          </a:p>
        </p:txBody>
      </p:sp>
      <p:sp>
        <p:nvSpPr>
          <p:cNvPr id="27" name="Tekstvak 26">
            <a:extLst>
              <a:ext uri="{FF2B5EF4-FFF2-40B4-BE49-F238E27FC236}">
                <a16:creationId xmlns:a16="http://schemas.microsoft.com/office/drawing/2014/main" id="{2F54585D-BA0F-314F-BC34-74766BD2C250}"/>
              </a:ext>
            </a:extLst>
          </p:cNvPr>
          <p:cNvSpPr txBox="1"/>
          <p:nvPr/>
        </p:nvSpPr>
        <p:spPr>
          <a:xfrm>
            <a:off x="9589452" y="26570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cxnSp>
        <p:nvCxnSpPr>
          <p:cNvPr id="28" name="Rechte verbindingslijn 27">
            <a:extLst>
              <a:ext uri="{FF2B5EF4-FFF2-40B4-BE49-F238E27FC236}">
                <a16:creationId xmlns:a16="http://schemas.microsoft.com/office/drawing/2014/main" id="{DFC59D83-F71A-C047-9BBC-D3C85A7CDA66}"/>
              </a:ext>
            </a:extLst>
          </p:cNvPr>
          <p:cNvCxnSpPr/>
          <p:nvPr/>
        </p:nvCxnSpPr>
        <p:spPr>
          <a:xfrm>
            <a:off x="6096000" y="883508"/>
            <a:ext cx="0" cy="4985951"/>
          </a:xfrm>
          <a:prstGeom prst="line">
            <a:avLst/>
          </a:prstGeom>
        </p:spPr>
        <p:style>
          <a:lnRef idx="2">
            <a:schemeClr val="accent1"/>
          </a:lnRef>
          <a:fillRef idx="0">
            <a:schemeClr val="accent1"/>
          </a:fillRef>
          <a:effectRef idx="1">
            <a:schemeClr val="accent1"/>
          </a:effectRef>
          <a:fontRef idx="minor">
            <a:schemeClr val="tx1"/>
          </a:fontRef>
        </p:style>
      </p:cxnSp>
      <p:pic>
        <p:nvPicPr>
          <p:cNvPr id="2" name="Opgenomen geluid" descr="Opgenomen geluid">
            <a:hlinkClick r:id="" action="ppaction://media"/>
            <a:extLst>
              <a:ext uri="{FF2B5EF4-FFF2-40B4-BE49-F238E27FC236}">
                <a16:creationId xmlns:a16="http://schemas.microsoft.com/office/drawing/2014/main" id="{83162F40-A837-4A4D-86FA-7D65102D9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3952" y="5568092"/>
            <a:ext cx="812800" cy="812800"/>
          </a:xfrm>
          <a:prstGeom prst="rect">
            <a:avLst/>
          </a:prstGeom>
        </p:spPr>
      </p:pic>
    </p:spTree>
    <p:extLst>
      <p:ext uri="{BB962C8B-B14F-4D97-AF65-F5344CB8AC3E}">
        <p14:creationId xmlns:p14="http://schemas.microsoft.com/office/powerpoint/2010/main" val="28138172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3" name="Rectangle 22">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7FFE9066-B549-42EC-BEE6-8E3E95827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D01E2C-1944-CF45-B588-A568FC5F0ADB}"/>
              </a:ext>
            </a:extLst>
          </p:cNvPr>
          <p:cNvSpPr>
            <a:spLocks noGrp="1"/>
          </p:cNvSpPr>
          <p:nvPr>
            <p:ph type="title"/>
          </p:nvPr>
        </p:nvSpPr>
        <p:spPr>
          <a:xfrm>
            <a:off x="936791" y="643467"/>
            <a:ext cx="7216609" cy="4584314"/>
          </a:xfrm>
        </p:spPr>
        <p:txBody>
          <a:bodyPr vert="horz" lIns="91440" tIns="45720" rIns="91440" bIns="45720" rtlCol="0" anchor="b">
            <a:normAutofit/>
          </a:bodyPr>
          <a:lstStyle/>
          <a:p>
            <a:r>
              <a:rPr lang="en-US" sz="4400" dirty="0" err="1"/>
              <a:t>Opdracht</a:t>
            </a:r>
            <a:r>
              <a:rPr lang="en-US" sz="4400" dirty="0"/>
              <a:t> 2</a:t>
            </a:r>
            <a:br>
              <a:rPr lang="en-US" sz="4400" dirty="0"/>
            </a:br>
            <a:r>
              <a:rPr lang="en-US" sz="4400" dirty="0"/>
              <a:t/>
            </a:r>
            <a:br>
              <a:rPr lang="en-US" sz="4400" dirty="0"/>
            </a:br>
            <a:r>
              <a:rPr lang="en-US" sz="4400" dirty="0"/>
              <a:t>De </a:t>
            </a:r>
            <a:r>
              <a:rPr lang="en-US" sz="4400" dirty="0" err="1"/>
              <a:t>rekeningen</a:t>
            </a:r>
            <a:r>
              <a:rPr lang="en-US" sz="4400" dirty="0"/>
              <a:t> van de </a:t>
            </a:r>
            <a:r>
              <a:rPr lang="en-US" sz="4400" dirty="0" err="1"/>
              <a:t>resultatenrekening</a:t>
            </a:r>
            <a:endParaRPr lang="en-US" sz="4400" dirty="0"/>
          </a:p>
        </p:txBody>
      </p:sp>
      <p:sp>
        <p:nvSpPr>
          <p:cNvPr id="3" name="Tijdelijke aanduiding voor tekst 2">
            <a:extLst>
              <a:ext uri="{FF2B5EF4-FFF2-40B4-BE49-F238E27FC236}">
                <a16:creationId xmlns:a16="http://schemas.microsoft.com/office/drawing/2014/main" id="{C8295972-38F8-F442-9C81-4EFC3FF90FCE}"/>
              </a:ext>
            </a:extLst>
          </p:cNvPr>
          <p:cNvSpPr>
            <a:spLocks noGrp="1"/>
          </p:cNvSpPr>
          <p:nvPr>
            <p:ph type="body" idx="1"/>
          </p:nvPr>
        </p:nvSpPr>
        <p:spPr>
          <a:xfrm>
            <a:off x="936792" y="5227781"/>
            <a:ext cx="9181896" cy="748145"/>
          </a:xfrm>
        </p:spPr>
        <p:txBody>
          <a:bodyPr vert="horz" lIns="91440" tIns="45720" rIns="91440" bIns="45720" rtlCol="0" anchor="t">
            <a:normAutofit/>
          </a:bodyPr>
          <a:lstStyle/>
          <a:p>
            <a:r>
              <a:rPr lang="en-US" sz="1800" dirty="0" err="1">
                <a:solidFill>
                  <a:schemeClr val="tx2"/>
                </a:solidFill>
              </a:rPr>
              <a:t>Pagina</a:t>
            </a:r>
            <a:r>
              <a:rPr lang="en-US" sz="1800" dirty="0">
                <a:solidFill>
                  <a:schemeClr val="tx2"/>
                </a:solidFill>
              </a:rPr>
              <a:t> 52 – 53</a:t>
            </a:r>
          </a:p>
          <a:p>
            <a:r>
              <a:rPr lang="en-US" sz="1800" dirty="0" err="1">
                <a:solidFill>
                  <a:schemeClr val="tx2"/>
                </a:solidFill>
              </a:rPr>
              <a:t>Pagina</a:t>
            </a:r>
            <a:r>
              <a:rPr lang="en-US" sz="1800" dirty="0">
                <a:solidFill>
                  <a:schemeClr val="tx2"/>
                </a:solidFill>
              </a:rPr>
              <a:t> 428 – 429</a:t>
            </a:r>
          </a:p>
        </p:txBody>
      </p:sp>
      <p:sp>
        <p:nvSpPr>
          <p:cNvPr id="27" name="Rectangle 26">
            <a:extLst>
              <a:ext uri="{FF2B5EF4-FFF2-40B4-BE49-F238E27FC236}">
                <a16:creationId xmlns:a16="http://schemas.microsoft.com/office/drawing/2014/main" id="{4F99A79F-E2EF-4DCF-A366-569A81CFF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185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E2EFE-BE26-7442-9273-0950921282B8}"/>
              </a:ext>
            </a:extLst>
          </p:cNvPr>
          <p:cNvSpPr>
            <a:spLocks noGrp="1"/>
          </p:cNvSpPr>
          <p:nvPr>
            <p:ph type="title"/>
          </p:nvPr>
        </p:nvSpPr>
        <p:spPr/>
        <p:txBody>
          <a:bodyPr/>
          <a:lstStyle/>
          <a:p>
            <a:r>
              <a:rPr lang="nl-BE" dirty="0"/>
              <a:t>Bookwidgets</a:t>
            </a:r>
          </a:p>
        </p:txBody>
      </p:sp>
      <p:sp>
        <p:nvSpPr>
          <p:cNvPr id="3" name="Tijdelijke aanduiding voor tekst 2">
            <a:extLst>
              <a:ext uri="{FF2B5EF4-FFF2-40B4-BE49-F238E27FC236}">
                <a16:creationId xmlns:a16="http://schemas.microsoft.com/office/drawing/2014/main" id="{1B615EA4-809E-3242-BB41-C672916FA619}"/>
              </a:ext>
            </a:extLst>
          </p:cNvPr>
          <p:cNvSpPr>
            <a:spLocks noGrp="1"/>
          </p:cNvSpPr>
          <p:nvPr>
            <p:ph type="body" idx="1"/>
          </p:nvPr>
        </p:nvSpPr>
        <p:spPr/>
        <p:txBody>
          <a:bodyPr/>
          <a:lstStyle/>
          <a:p>
            <a:r>
              <a:rPr lang="nl-BE" dirty="0"/>
              <a:t>herhalingsoefening</a:t>
            </a:r>
          </a:p>
        </p:txBody>
      </p:sp>
      <p:pic>
        <p:nvPicPr>
          <p:cNvPr id="7" name="Graphic 6" descr="Open boek">
            <a:hlinkClick r:id="rId5"/>
            <a:extLst>
              <a:ext uri="{FF2B5EF4-FFF2-40B4-BE49-F238E27FC236}">
                <a16:creationId xmlns:a16="http://schemas.microsoft.com/office/drawing/2014/main" id="{FF0F7C25-4B4C-014B-9796-82F0260F9E7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522226" y="1674966"/>
            <a:ext cx="1431235" cy="1431235"/>
          </a:xfrm>
          <a:prstGeom prst="rect">
            <a:avLst/>
          </a:prstGeom>
        </p:spPr>
      </p:pic>
      <p:pic>
        <p:nvPicPr>
          <p:cNvPr id="4" name="Opgenomen geluid" descr="Opgenomen geluid">
            <a:hlinkClick r:id="" action="ppaction://media"/>
            <a:extLst>
              <a:ext uri="{FF2B5EF4-FFF2-40B4-BE49-F238E27FC236}">
                <a16:creationId xmlns:a16="http://schemas.microsoft.com/office/drawing/2014/main" id="{B6EE6C20-4FF0-D945-B71D-288370F3F7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31443" y="561627"/>
            <a:ext cx="812800" cy="812800"/>
          </a:xfrm>
          <a:prstGeom prst="rect">
            <a:avLst/>
          </a:prstGeom>
        </p:spPr>
      </p:pic>
    </p:spTree>
    <p:extLst>
      <p:ext uri="{BB962C8B-B14F-4D97-AF65-F5344CB8AC3E}">
        <p14:creationId xmlns:p14="http://schemas.microsoft.com/office/powerpoint/2010/main" val="395032944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CD98A-DA44-B64A-AE7A-F28E49C2C618}"/>
              </a:ext>
            </a:extLst>
          </p:cNvPr>
          <p:cNvSpPr>
            <a:spLocks noGrp="1"/>
          </p:cNvSpPr>
          <p:nvPr>
            <p:ph type="title"/>
          </p:nvPr>
        </p:nvSpPr>
        <p:spPr/>
        <p:txBody>
          <a:bodyPr/>
          <a:lstStyle/>
          <a:p>
            <a:r>
              <a:rPr lang="nl-BE" dirty="0"/>
              <a:t>WAT IS KAPITAAL?</a:t>
            </a:r>
          </a:p>
        </p:txBody>
      </p:sp>
      <p:sp>
        <p:nvSpPr>
          <p:cNvPr id="3" name="Tijdelijke aanduiding voor inhoud 2">
            <a:extLst>
              <a:ext uri="{FF2B5EF4-FFF2-40B4-BE49-F238E27FC236}">
                <a16:creationId xmlns:a16="http://schemas.microsoft.com/office/drawing/2014/main" id="{A571C21D-9444-9147-B619-DDB0CBD208DA}"/>
              </a:ext>
            </a:extLst>
          </p:cNvPr>
          <p:cNvSpPr>
            <a:spLocks noGrp="1"/>
          </p:cNvSpPr>
          <p:nvPr>
            <p:ph idx="1"/>
          </p:nvPr>
        </p:nvSpPr>
        <p:spPr>
          <a:xfrm>
            <a:off x="2435589" y="1709126"/>
            <a:ext cx="3905250" cy="1261116"/>
          </a:xfrm>
        </p:spPr>
        <p:txBody>
          <a:bodyPr>
            <a:normAutofit/>
          </a:bodyPr>
          <a:lstStyle/>
          <a:p>
            <a:pPr marL="0" indent="0">
              <a:buNone/>
            </a:pPr>
            <a:r>
              <a:rPr lang="nl-BE" sz="2400" dirty="0"/>
              <a:t>Wat de eigenaars inbrengen </a:t>
            </a:r>
          </a:p>
          <a:p>
            <a:pPr marL="0" indent="0">
              <a:buNone/>
            </a:pPr>
            <a:r>
              <a:rPr lang="nl-BE" sz="2400" dirty="0"/>
              <a:t>in de onderneming. </a:t>
            </a:r>
          </a:p>
        </p:txBody>
      </p:sp>
      <p:pic>
        <p:nvPicPr>
          <p:cNvPr id="4" name="Afbeelding 3">
            <a:extLst>
              <a:ext uri="{FF2B5EF4-FFF2-40B4-BE49-F238E27FC236}">
                <a16:creationId xmlns:a16="http://schemas.microsoft.com/office/drawing/2014/main" id="{3C4E7729-8EF9-9244-BC5C-D95BB9F7C0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424" b="94179" l="10000" r="90000">
                        <a14:foregroundMark x1="49405" y1="20256" x2="51190" y2="23283"/>
                        <a14:foregroundMark x1="54286" y1="11991" x2="43214" y2="8382"/>
                        <a14:foregroundMark x1="44048" y1="6403" x2="52857" y2="6985"/>
                        <a14:foregroundMark x1="48333" y1="4424" x2="45476" y2="4773"/>
                        <a14:foregroundMark x1="83214" y1="20023" x2="87500" y2="16997"/>
                        <a14:foregroundMark x1="68452" y1="11641" x2="72500" y2="13620"/>
                        <a14:foregroundMark x1="72500" y1="10594" x2="73571" y2="11641"/>
                        <a14:foregroundMark x1="72143" y1="15832" x2="73810" y2="16997"/>
                        <a14:foregroundMark x1="46310" y1="88941" x2="46905" y2="94179"/>
                        <a14:foregroundMark x1="52857" y1="14203" x2="52857" y2="14203"/>
                        <a14:foregroundMark x1="53690" y1="14203" x2="53690" y2="14203"/>
                        <a14:foregroundMark x1="53452" y1="14203" x2="53452" y2="14203"/>
                        <a14:foregroundMark x1="54286" y1="13388" x2="54286" y2="14668"/>
                      </a14:backgroundRemoval>
                    </a14:imgEffect>
                  </a14:imgLayer>
                </a14:imgProps>
              </a:ext>
            </a:extLst>
          </a:blip>
          <a:stretch>
            <a:fillRect/>
          </a:stretch>
        </p:blipFill>
        <p:spPr>
          <a:xfrm flipH="1">
            <a:off x="6096000" y="1138327"/>
            <a:ext cx="5638800" cy="5879592"/>
          </a:xfrm>
          <a:prstGeom prst="rect">
            <a:avLst/>
          </a:prstGeom>
        </p:spPr>
      </p:pic>
      <p:pic>
        <p:nvPicPr>
          <p:cNvPr id="5" name="Afbeelding 4">
            <a:extLst>
              <a:ext uri="{FF2B5EF4-FFF2-40B4-BE49-F238E27FC236}">
                <a16:creationId xmlns:a16="http://schemas.microsoft.com/office/drawing/2014/main" id="{F37F2EE9-689C-3542-817C-F920E351DC22}"/>
              </a:ext>
            </a:extLst>
          </p:cNvPr>
          <p:cNvPicPr>
            <a:picLocks noChangeAspect="1"/>
          </p:cNvPicPr>
          <p:nvPr/>
        </p:nvPicPr>
        <p:blipFill>
          <a:blip r:embed="rId7">
            <a:duotone>
              <a:prstClr val="black"/>
              <a:schemeClr val="accent1">
                <a:tint val="45000"/>
                <a:satMod val="400000"/>
              </a:schemeClr>
            </a:duotone>
          </a:blip>
          <a:stretch>
            <a:fillRect/>
          </a:stretch>
        </p:blipFill>
        <p:spPr>
          <a:xfrm flipH="1">
            <a:off x="1930764" y="1272884"/>
            <a:ext cx="4410075" cy="2133600"/>
          </a:xfrm>
          <a:prstGeom prst="rect">
            <a:avLst/>
          </a:prstGeom>
        </p:spPr>
      </p:pic>
      <p:sp>
        <p:nvSpPr>
          <p:cNvPr id="6" name="Pijl omhoog 5">
            <a:extLst>
              <a:ext uri="{FF2B5EF4-FFF2-40B4-BE49-F238E27FC236}">
                <a16:creationId xmlns:a16="http://schemas.microsoft.com/office/drawing/2014/main" id="{ADDE70BC-0799-6E41-8FB4-B5184297B3FE}"/>
              </a:ext>
            </a:extLst>
          </p:cNvPr>
          <p:cNvSpPr/>
          <p:nvPr/>
        </p:nvSpPr>
        <p:spPr>
          <a:xfrm>
            <a:off x="2054087" y="3842726"/>
            <a:ext cx="1232452" cy="23624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Pijl omhoog 6">
            <a:extLst>
              <a:ext uri="{FF2B5EF4-FFF2-40B4-BE49-F238E27FC236}">
                <a16:creationId xmlns:a16="http://schemas.microsoft.com/office/drawing/2014/main" id="{DB7A366E-F524-5C46-97DE-991BD37C75F0}"/>
              </a:ext>
            </a:extLst>
          </p:cNvPr>
          <p:cNvSpPr/>
          <p:nvPr/>
        </p:nvSpPr>
        <p:spPr>
          <a:xfrm rot="10800000">
            <a:off x="3771988" y="3842726"/>
            <a:ext cx="1232452" cy="23624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290A5469-0507-BD40-BDCF-AF91C4B85E6E}"/>
              </a:ext>
            </a:extLst>
          </p:cNvPr>
          <p:cNvSpPr txBox="1"/>
          <p:nvPr/>
        </p:nvSpPr>
        <p:spPr>
          <a:xfrm>
            <a:off x="2480751" y="4473537"/>
            <a:ext cx="425116" cy="1477328"/>
          </a:xfrm>
          <a:prstGeom prst="rect">
            <a:avLst/>
          </a:prstGeom>
          <a:noFill/>
        </p:spPr>
        <p:txBody>
          <a:bodyPr wrap="none" rtlCol="0">
            <a:spAutoFit/>
          </a:bodyPr>
          <a:lstStyle/>
          <a:p>
            <a:pPr algn="ctr"/>
            <a:r>
              <a:rPr lang="nl-BE" dirty="0"/>
              <a:t>W</a:t>
            </a:r>
            <a:br>
              <a:rPr lang="nl-BE" dirty="0"/>
            </a:br>
            <a:r>
              <a:rPr lang="nl-BE" dirty="0"/>
              <a:t>I</a:t>
            </a:r>
            <a:br>
              <a:rPr lang="nl-BE" dirty="0"/>
            </a:br>
            <a:r>
              <a:rPr lang="nl-BE" dirty="0"/>
              <a:t>N</a:t>
            </a:r>
            <a:br>
              <a:rPr lang="nl-BE" dirty="0"/>
            </a:br>
            <a:r>
              <a:rPr lang="nl-BE" dirty="0"/>
              <a:t>S</a:t>
            </a:r>
            <a:br>
              <a:rPr lang="nl-BE" dirty="0"/>
            </a:br>
            <a:r>
              <a:rPr lang="nl-BE" dirty="0"/>
              <a:t>T</a:t>
            </a:r>
          </a:p>
        </p:txBody>
      </p:sp>
      <p:sp>
        <p:nvSpPr>
          <p:cNvPr id="9" name="Tekstvak 8">
            <a:extLst>
              <a:ext uri="{FF2B5EF4-FFF2-40B4-BE49-F238E27FC236}">
                <a16:creationId xmlns:a16="http://schemas.microsoft.com/office/drawing/2014/main" id="{FB4C665B-7AD9-C94A-AAE6-B42919C51E86}"/>
              </a:ext>
            </a:extLst>
          </p:cNvPr>
          <p:cNvSpPr txBox="1"/>
          <p:nvPr/>
        </p:nvSpPr>
        <p:spPr>
          <a:xfrm>
            <a:off x="4108174" y="3919540"/>
            <a:ext cx="583095" cy="2031325"/>
          </a:xfrm>
          <a:prstGeom prst="rect">
            <a:avLst/>
          </a:prstGeom>
          <a:noFill/>
        </p:spPr>
        <p:txBody>
          <a:bodyPr wrap="square" rtlCol="0">
            <a:spAutoFit/>
          </a:bodyPr>
          <a:lstStyle/>
          <a:p>
            <a:pPr algn="ctr"/>
            <a:r>
              <a:rPr lang="nl-BE" dirty="0"/>
              <a:t>V</a:t>
            </a:r>
            <a:br>
              <a:rPr lang="nl-BE" dirty="0"/>
            </a:br>
            <a:r>
              <a:rPr lang="nl-BE" dirty="0"/>
              <a:t>E</a:t>
            </a:r>
            <a:br>
              <a:rPr lang="nl-BE" dirty="0"/>
            </a:br>
            <a:r>
              <a:rPr lang="nl-BE" dirty="0"/>
              <a:t>R</a:t>
            </a:r>
            <a:br>
              <a:rPr lang="nl-BE" dirty="0"/>
            </a:br>
            <a:r>
              <a:rPr lang="nl-BE" dirty="0"/>
              <a:t>L</a:t>
            </a:r>
            <a:br>
              <a:rPr lang="nl-BE" dirty="0"/>
            </a:br>
            <a:r>
              <a:rPr lang="nl-BE" dirty="0"/>
              <a:t>I</a:t>
            </a:r>
            <a:br>
              <a:rPr lang="nl-BE" dirty="0"/>
            </a:br>
            <a:r>
              <a:rPr lang="nl-BE" dirty="0"/>
              <a:t>E</a:t>
            </a:r>
            <a:br>
              <a:rPr lang="nl-BE" dirty="0"/>
            </a:br>
            <a:r>
              <a:rPr lang="nl-BE" dirty="0"/>
              <a:t>S</a:t>
            </a:r>
          </a:p>
        </p:txBody>
      </p:sp>
      <p:pic>
        <p:nvPicPr>
          <p:cNvPr id="10" name="Opgenomen geluid" descr="Opgenomen geluid">
            <a:hlinkClick r:id="" action="ppaction://media"/>
            <a:extLst>
              <a:ext uri="{FF2B5EF4-FFF2-40B4-BE49-F238E27FC236}">
                <a16:creationId xmlns:a16="http://schemas.microsoft.com/office/drawing/2014/main" id="{94120A44-47E0-EC4A-9A52-36CD22F51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22000" y="325527"/>
            <a:ext cx="812800" cy="812800"/>
          </a:xfrm>
          <a:prstGeom prst="rect">
            <a:avLst/>
          </a:prstGeom>
        </p:spPr>
      </p:pic>
    </p:spTree>
    <p:extLst>
      <p:ext uri="{BB962C8B-B14F-4D97-AF65-F5344CB8AC3E}">
        <p14:creationId xmlns:p14="http://schemas.microsoft.com/office/powerpoint/2010/main" val="67375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3" grpId="0" uiExpand="1" build="p"/>
      <p:bldP spid="6" grpId="0" animBg="1"/>
      <p:bldP spid="7"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2567F-4ECC-B240-A50A-9BE6DF92CF3C}"/>
              </a:ext>
            </a:extLst>
          </p:cNvPr>
          <p:cNvSpPr>
            <a:spLocks noGrp="1"/>
          </p:cNvSpPr>
          <p:nvPr>
            <p:ph type="title"/>
          </p:nvPr>
        </p:nvSpPr>
        <p:spPr/>
        <p:txBody>
          <a:bodyPr/>
          <a:lstStyle/>
          <a:p>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E9B6A26B-DF5D-F444-879E-C3EB299A5490}"/>
              </a:ext>
            </a:extLst>
          </p:cNvPr>
          <p:cNvPicPr>
            <a:picLocks noGrp="1" noChangeAspect="1"/>
          </p:cNvPicPr>
          <p:nvPr>
            <p:ph idx="1"/>
          </p:nvPr>
        </p:nvPicPr>
        <p:blipFill>
          <a:blip r:embed="rId5"/>
          <a:stretch>
            <a:fillRect/>
          </a:stretch>
        </p:blipFill>
        <p:spPr>
          <a:xfrm>
            <a:off x="1251678" y="382385"/>
            <a:ext cx="10486311" cy="6093230"/>
          </a:xfrm>
        </p:spPr>
      </p:pic>
      <p:sp>
        <p:nvSpPr>
          <p:cNvPr id="3" name="Rechthoek 2">
            <a:extLst>
              <a:ext uri="{FF2B5EF4-FFF2-40B4-BE49-F238E27FC236}">
                <a16:creationId xmlns:a16="http://schemas.microsoft.com/office/drawing/2014/main" id="{68CDEE5E-2F05-9549-8261-A675322174FD}"/>
              </a:ext>
            </a:extLst>
          </p:cNvPr>
          <p:cNvSpPr/>
          <p:nvPr/>
        </p:nvSpPr>
        <p:spPr>
          <a:xfrm>
            <a:off x="6340839" y="1459513"/>
            <a:ext cx="5220586" cy="74427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Opgenomen geluid" descr="Opgenomen geluid">
            <a:hlinkClick r:id="" action="ppaction://media"/>
            <a:extLst>
              <a:ext uri="{FF2B5EF4-FFF2-40B4-BE49-F238E27FC236}">
                <a16:creationId xmlns:a16="http://schemas.microsoft.com/office/drawing/2014/main" id="{11C00A59-7EE6-4C49-8E87-01A8D17517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7200" y="4992087"/>
            <a:ext cx="812800" cy="812800"/>
          </a:xfrm>
          <a:prstGeom prst="rect">
            <a:avLst/>
          </a:prstGeom>
        </p:spPr>
      </p:pic>
    </p:spTree>
    <p:extLst>
      <p:ext uri="{BB962C8B-B14F-4D97-AF65-F5344CB8AC3E}">
        <p14:creationId xmlns:p14="http://schemas.microsoft.com/office/powerpoint/2010/main" val="36275123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FD2665-E222-8D4D-B867-39B40E1DF873}"/>
              </a:ext>
            </a:extLst>
          </p:cNvPr>
          <p:cNvPicPr>
            <a:picLocks noChangeAspect="1"/>
          </p:cNvPicPr>
          <p:nvPr/>
        </p:nvPicPr>
        <p:blipFill>
          <a:blip r:embed="rId5"/>
          <a:stretch>
            <a:fillRect/>
          </a:stretch>
        </p:blipFill>
        <p:spPr>
          <a:xfrm>
            <a:off x="1130300" y="100012"/>
            <a:ext cx="10731500" cy="1244600"/>
          </a:xfrm>
          <a:prstGeom prst="rect">
            <a:avLst/>
          </a:prstGeom>
        </p:spPr>
      </p:pic>
      <p:pic>
        <p:nvPicPr>
          <p:cNvPr id="5" name="Afbeelding 4" descr="Afbeelding met schermafbeelding&#10;&#10;Automatisch gegenereerde beschrijving">
            <a:extLst>
              <a:ext uri="{FF2B5EF4-FFF2-40B4-BE49-F238E27FC236}">
                <a16:creationId xmlns:a16="http://schemas.microsoft.com/office/drawing/2014/main" id="{B4DD82C9-32D8-C943-9244-B9D418479FBB}"/>
              </a:ext>
            </a:extLst>
          </p:cNvPr>
          <p:cNvPicPr>
            <a:picLocks noChangeAspect="1"/>
          </p:cNvPicPr>
          <p:nvPr/>
        </p:nvPicPr>
        <p:blipFill rotWithShape="1">
          <a:blip r:embed="rId6"/>
          <a:srcRect l="7343" b="62694"/>
          <a:stretch/>
        </p:blipFill>
        <p:spPr>
          <a:xfrm>
            <a:off x="1130300" y="1344612"/>
            <a:ext cx="10096500" cy="1681923"/>
          </a:xfrm>
          <a:prstGeom prst="rect">
            <a:avLst/>
          </a:prstGeom>
        </p:spPr>
      </p:pic>
      <p:pic>
        <p:nvPicPr>
          <p:cNvPr id="6" name="Afbeelding 5" descr="Afbeelding met schermafbeelding&#10;&#10;Automatisch gegenereerde beschrijving">
            <a:extLst>
              <a:ext uri="{FF2B5EF4-FFF2-40B4-BE49-F238E27FC236}">
                <a16:creationId xmlns:a16="http://schemas.microsoft.com/office/drawing/2014/main" id="{DBAB3583-BC26-584F-845F-38AC00D36E80}"/>
              </a:ext>
            </a:extLst>
          </p:cNvPr>
          <p:cNvPicPr>
            <a:picLocks noChangeAspect="1"/>
          </p:cNvPicPr>
          <p:nvPr/>
        </p:nvPicPr>
        <p:blipFill rotWithShape="1">
          <a:blip r:embed="rId6"/>
          <a:srcRect t="38520"/>
          <a:stretch/>
        </p:blipFill>
        <p:spPr>
          <a:xfrm>
            <a:off x="965200" y="3026535"/>
            <a:ext cx="10896600" cy="2771841"/>
          </a:xfrm>
          <a:prstGeom prst="rect">
            <a:avLst/>
          </a:prstGeom>
        </p:spPr>
      </p:pic>
      <p:sp>
        <p:nvSpPr>
          <p:cNvPr id="7" name="Tekstvak 6">
            <a:extLst>
              <a:ext uri="{FF2B5EF4-FFF2-40B4-BE49-F238E27FC236}">
                <a16:creationId xmlns:a16="http://schemas.microsoft.com/office/drawing/2014/main" id="{E9FD2DE0-12BB-A54D-BF80-FA489530D22B}"/>
              </a:ext>
            </a:extLst>
          </p:cNvPr>
          <p:cNvSpPr txBox="1"/>
          <p:nvPr/>
        </p:nvSpPr>
        <p:spPr>
          <a:xfrm>
            <a:off x="2133600" y="537646"/>
            <a:ext cx="7444154" cy="369332"/>
          </a:xfrm>
          <a:prstGeom prst="rect">
            <a:avLst/>
          </a:prstGeom>
          <a:noFill/>
        </p:spPr>
        <p:txBody>
          <a:bodyPr wrap="square" rtlCol="0">
            <a:spAutoFit/>
          </a:bodyPr>
          <a:lstStyle/>
          <a:p>
            <a:r>
              <a:rPr lang="nl-BE" dirty="0"/>
              <a:t>Op de CREDITZIJDE</a:t>
            </a:r>
          </a:p>
        </p:txBody>
      </p:sp>
      <p:sp>
        <p:nvSpPr>
          <p:cNvPr id="8" name="Tekstvak 7">
            <a:extLst>
              <a:ext uri="{FF2B5EF4-FFF2-40B4-BE49-F238E27FC236}">
                <a16:creationId xmlns:a16="http://schemas.microsoft.com/office/drawing/2014/main" id="{079AB039-DCE8-4941-96A1-F62792B359DD}"/>
              </a:ext>
            </a:extLst>
          </p:cNvPr>
          <p:cNvSpPr txBox="1"/>
          <p:nvPr/>
        </p:nvSpPr>
        <p:spPr>
          <a:xfrm>
            <a:off x="2133600" y="1816241"/>
            <a:ext cx="7444154" cy="369332"/>
          </a:xfrm>
          <a:prstGeom prst="rect">
            <a:avLst/>
          </a:prstGeom>
          <a:noFill/>
        </p:spPr>
        <p:txBody>
          <a:bodyPr wrap="square" rtlCol="0">
            <a:spAutoFit/>
          </a:bodyPr>
          <a:lstStyle/>
          <a:p>
            <a:r>
              <a:rPr lang="nl-BE" dirty="0"/>
              <a:t>Op de DEBETZIJDE</a:t>
            </a:r>
          </a:p>
        </p:txBody>
      </p:sp>
      <p:sp>
        <p:nvSpPr>
          <p:cNvPr id="9" name="Tekstvak 8">
            <a:extLst>
              <a:ext uri="{FF2B5EF4-FFF2-40B4-BE49-F238E27FC236}">
                <a16:creationId xmlns:a16="http://schemas.microsoft.com/office/drawing/2014/main" id="{3FA1377F-0C70-794A-A426-FE6A61E01A8D}"/>
              </a:ext>
            </a:extLst>
          </p:cNvPr>
          <p:cNvSpPr txBox="1"/>
          <p:nvPr/>
        </p:nvSpPr>
        <p:spPr>
          <a:xfrm>
            <a:off x="6496050" y="4227789"/>
            <a:ext cx="2286000" cy="369332"/>
          </a:xfrm>
          <a:prstGeom prst="rect">
            <a:avLst/>
          </a:prstGeom>
          <a:noFill/>
        </p:spPr>
        <p:txBody>
          <a:bodyPr wrap="square" rtlCol="0">
            <a:spAutoFit/>
          </a:bodyPr>
          <a:lstStyle/>
          <a:p>
            <a:r>
              <a:rPr lang="nl-BE" dirty="0"/>
              <a:t>VERMINDERING</a:t>
            </a:r>
          </a:p>
        </p:txBody>
      </p:sp>
      <p:sp>
        <p:nvSpPr>
          <p:cNvPr id="10" name="Tekstvak 9">
            <a:extLst>
              <a:ext uri="{FF2B5EF4-FFF2-40B4-BE49-F238E27FC236}">
                <a16:creationId xmlns:a16="http://schemas.microsoft.com/office/drawing/2014/main" id="{F67D2316-8234-AF47-BE17-3ED1608C872B}"/>
              </a:ext>
            </a:extLst>
          </p:cNvPr>
          <p:cNvSpPr txBox="1"/>
          <p:nvPr/>
        </p:nvSpPr>
        <p:spPr>
          <a:xfrm>
            <a:off x="9415096" y="4244090"/>
            <a:ext cx="2286000" cy="369332"/>
          </a:xfrm>
          <a:prstGeom prst="rect">
            <a:avLst/>
          </a:prstGeom>
          <a:noFill/>
        </p:spPr>
        <p:txBody>
          <a:bodyPr wrap="square" rtlCol="0">
            <a:spAutoFit/>
          </a:bodyPr>
          <a:lstStyle/>
          <a:p>
            <a:r>
              <a:rPr lang="nl-BE" dirty="0"/>
              <a:t>VERMEERDERING</a:t>
            </a:r>
          </a:p>
        </p:txBody>
      </p:sp>
      <p:pic>
        <p:nvPicPr>
          <p:cNvPr id="2" name="Opgenomen geluid" descr="Opgenomen geluid">
            <a:hlinkClick r:id="" action="ppaction://media"/>
            <a:extLst>
              <a:ext uri="{FF2B5EF4-FFF2-40B4-BE49-F238E27FC236}">
                <a16:creationId xmlns:a16="http://schemas.microsoft.com/office/drawing/2014/main" id="{B0F07196-AE0D-CE42-8F47-B656866DEA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8296" y="253567"/>
            <a:ext cx="812800" cy="812800"/>
          </a:xfrm>
          <a:prstGeom prst="rect">
            <a:avLst/>
          </a:prstGeom>
        </p:spPr>
      </p:pic>
    </p:spTree>
    <p:extLst>
      <p:ext uri="{BB962C8B-B14F-4D97-AF65-F5344CB8AC3E}">
        <p14:creationId xmlns:p14="http://schemas.microsoft.com/office/powerpoint/2010/main" val="132189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3ED06-C68B-9443-A677-F3A8EC700AAF}"/>
              </a:ext>
            </a:extLst>
          </p:cNvPr>
          <p:cNvSpPr>
            <a:spLocks noGrp="1"/>
          </p:cNvSpPr>
          <p:nvPr>
            <p:ph type="title"/>
          </p:nvPr>
        </p:nvSpPr>
        <p:spPr/>
        <p:txBody>
          <a:bodyPr/>
          <a:lstStyle/>
          <a:p>
            <a:pPr algn="ctr"/>
            <a:r>
              <a:rPr lang="nl-BE" dirty="0"/>
              <a:t>Herhaling resultatenrekening</a:t>
            </a:r>
          </a:p>
        </p:txBody>
      </p:sp>
      <p:graphicFrame>
        <p:nvGraphicFramePr>
          <p:cNvPr id="4" name="Tijdelijke aanduiding voor inhoud 3">
            <a:extLst>
              <a:ext uri="{FF2B5EF4-FFF2-40B4-BE49-F238E27FC236}">
                <a16:creationId xmlns:a16="http://schemas.microsoft.com/office/drawing/2014/main" id="{C72769CB-5F5F-8F48-A6EB-AEADCD3B3F28}"/>
              </a:ext>
            </a:extLst>
          </p:cNvPr>
          <p:cNvGraphicFramePr>
            <a:graphicFrameLocks noGrp="1"/>
          </p:cNvGraphicFramePr>
          <p:nvPr>
            <p:ph idx="1"/>
            <p:extLst>
              <p:ext uri="{D42A27DB-BD31-4B8C-83A1-F6EECF244321}">
                <p14:modId xmlns:p14="http://schemas.microsoft.com/office/powerpoint/2010/main" val="3794569288"/>
              </p:ext>
            </p:extLst>
          </p:nvPr>
        </p:nvGraphicFramePr>
        <p:xfrm>
          <a:off x="1250950" y="1562100"/>
          <a:ext cx="10179050" cy="4782823"/>
        </p:xfrm>
        <a:graphic>
          <a:graphicData uri="http://schemas.openxmlformats.org/drawingml/2006/table">
            <a:tbl>
              <a:tblPr firstRow="1" bandRow="1">
                <a:tableStyleId>{5C22544A-7EE6-4342-B048-85BDC9FD1C3A}</a:tableStyleId>
              </a:tblPr>
              <a:tblGrid>
                <a:gridCol w="5089525">
                  <a:extLst>
                    <a:ext uri="{9D8B030D-6E8A-4147-A177-3AD203B41FA5}">
                      <a16:colId xmlns:a16="http://schemas.microsoft.com/office/drawing/2014/main" val="1243522136"/>
                    </a:ext>
                  </a:extLst>
                </a:gridCol>
                <a:gridCol w="5089525">
                  <a:extLst>
                    <a:ext uri="{9D8B030D-6E8A-4147-A177-3AD203B41FA5}">
                      <a16:colId xmlns:a16="http://schemas.microsoft.com/office/drawing/2014/main" val="235854855"/>
                    </a:ext>
                  </a:extLst>
                </a:gridCol>
              </a:tblGrid>
              <a:tr h="436979">
                <a:tc gridSpan="2">
                  <a:txBody>
                    <a:bodyPr/>
                    <a:lstStyle/>
                    <a:p>
                      <a:pPr algn="ctr"/>
                      <a:r>
                        <a:rPr lang="nl-BE" dirty="0"/>
                        <a:t>RESULTATENREKENING</a:t>
                      </a:r>
                    </a:p>
                  </a:txBody>
                  <a:tcPr anchor="ctr"/>
                </a:tc>
                <a:tc hMerge="1">
                  <a:txBody>
                    <a:bodyPr/>
                    <a:lstStyle/>
                    <a:p>
                      <a:endParaRPr lang="nl-BE" dirty="0"/>
                    </a:p>
                  </a:txBody>
                  <a:tcPr/>
                </a:tc>
                <a:extLst>
                  <a:ext uri="{0D108BD9-81ED-4DB2-BD59-A6C34878D82A}">
                    <a16:rowId xmlns:a16="http://schemas.microsoft.com/office/drawing/2014/main" val="2020233031"/>
                  </a:ext>
                </a:extLst>
              </a:tr>
              <a:tr h="436979">
                <a:tc>
                  <a:txBody>
                    <a:bodyPr/>
                    <a:lstStyle/>
                    <a:p>
                      <a:pPr marL="0" algn="ctr" defTabSz="914400" rtl="0" eaLnBrk="1" latinLnBrk="0" hangingPunct="1"/>
                      <a:r>
                        <a:rPr lang="nl-BE" sz="1800" b="1" kern="1200" dirty="0">
                          <a:solidFill>
                            <a:schemeClr val="lt1"/>
                          </a:solidFill>
                          <a:latin typeface="+mn-lt"/>
                          <a:ea typeface="+mn-ea"/>
                          <a:cs typeface="+mn-cs"/>
                        </a:rPr>
                        <a:t>KOSTEN</a:t>
                      </a:r>
                    </a:p>
                  </a:txBody>
                  <a:tcPr anchor="ctr">
                    <a:solidFill>
                      <a:schemeClr val="accent1"/>
                    </a:solidFill>
                  </a:tcPr>
                </a:tc>
                <a:tc>
                  <a:txBody>
                    <a:bodyPr/>
                    <a:lstStyle/>
                    <a:p>
                      <a:pPr marL="0" algn="ctr" defTabSz="914400" rtl="0" eaLnBrk="1" latinLnBrk="0" hangingPunct="1"/>
                      <a:r>
                        <a:rPr lang="nl-BE" sz="1800" b="1" kern="1200" dirty="0">
                          <a:solidFill>
                            <a:schemeClr val="lt1"/>
                          </a:solidFill>
                          <a:latin typeface="+mn-lt"/>
                          <a:ea typeface="+mn-ea"/>
                          <a:cs typeface="+mn-cs"/>
                        </a:rPr>
                        <a:t>OPBRENGSTEN</a:t>
                      </a:r>
                    </a:p>
                  </a:txBody>
                  <a:tcPr anchor="ctr">
                    <a:solidFill>
                      <a:schemeClr val="accent1"/>
                    </a:solidFill>
                  </a:tcPr>
                </a:tc>
                <a:extLst>
                  <a:ext uri="{0D108BD9-81ED-4DB2-BD59-A6C34878D82A}">
                    <a16:rowId xmlns:a16="http://schemas.microsoft.com/office/drawing/2014/main" val="4208807224"/>
                  </a:ext>
                </a:extLst>
              </a:tr>
              <a:tr h="436979">
                <a:tc>
                  <a:txBody>
                    <a:bodyPr/>
                    <a:lstStyle/>
                    <a:p>
                      <a:r>
                        <a:rPr lang="nl-BE" b="1" dirty="0"/>
                        <a:t>Bedrijfskosten</a:t>
                      </a:r>
                    </a:p>
                  </a:txBody>
                  <a:tcPr/>
                </a:tc>
                <a:tc>
                  <a:txBody>
                    <a:bodyPr/>
                    <a:lstStyle/>
                    <a:p>
                      <a:r>
                        <a:rPr lang="nl-BE" b="1" dirty="0"/>
                        <a:t>Bedrijfsopbrengsten</a:t>
                      </a:r>
                    </a:p>
                  </a:txBody>
                  <a:tcPr/>
                </a:tc>
                <a:extLst>
                  <a:ext uri="{0D108BD9-81ED-4DB2-BD59-A6C34878D82A}">
                    <a16:rowId xmlns:a16="http://schemas.microsoft.com/office/drawing/2014/main" val="2569061872"/>
                  </a:ext>
                </a:extLst>
              </a:tr>
              <a:tr h="1723970">
                <a:tc>
                  <a:txBody>
                    <a:bodyPr/>
                    <a:lstStyle/>
                    <a:p>
                      <a:r>
                        <a:rPr lang="nl-BE" dirty="0"/>
                        <a:t>A. Handelsgoederen</a:t>
                      </a:r>
                      <a:br>
                        <a:rPr lang="nl-BE" dirty="0"/>
                      </a:br>
                      <a:r>
                        <a:rPr lang="nl-BE" dirty="0"/>
                        <a:t>B. Diensten en diverse goederen</a:t>
                      </a:r>
                      <a:br>
                        <a:rPr lang="nl-BE" dirty="0"/>
                      </a:br>
                      <a:r>
                        <a:rPr lang="nl-BE" dirty="0"/>
                        <a:t>C. Bezoldigingen </a:t>
                      </a:r>
                      <a:br>
                        <a:rPr lang="nl-BE" dirty="0"/>
                      </a:br>
                      <a:r>
                        <a:rPr lang="nl-BE" dirty="0"/>
                        <a:t>D. Afschrijvingen</a:t>
                      </a:r>
                      <a:br>
                        <a:rPr lang="nl-BE" dirty="0"/>
                      </a:br>
                      <a:r>
                        <a:rPr lang="nl-BE" dirty="0"/>
                        <a:t>E.  Andere bedrijfskosten</a:t>
                      </a:r>
                    </a:p>
                  </a:txBody>
                  <a:tcPr/>
                </a:tc>
                <a:tc>
                  <a:txBody>
                    <a:bodyPr/>
                    <a:lstStyle/>
                    <a:p>
                      <a:r>
                        <a:rPr lang="nl-BE" dirty="0"/>
                        <a:t>Omzet</a:t>
                      </a:r>
                    </a:p>
                    <a:p>
                      <a:endParaRPr lang="nl-BE" dirty="0"/>
                    </a:p>
                    <a:p>
                      <a:endParaRPr lang="nl-BE" dirty="0"/>
                    </a:p>
                    <a:p>
                      <a:endParaRPr lang="nl-BE" dirty="0"/>
                    </a:p>
                    <a:p>
                      <a:r>
                        <a:rPr lang="nl-BE" dirty="0"/>
                        <a:t>Andere bedrijfsopbrengsten</a:t>
                      </a:r>
                    </a:p>
                  </a:txBody>
                  <a:tcPr/>
                </a:tc>
                <a:extLst>
                  <a:ext uri="{0D108BD9-81ED-4DB2-BD59-A6C34878D82A}">
                    <a16:rowId xmlns:a16="http://schemas.microsoft.com/office/drawing/2014/main" val="2007773866"/>
                  </a:ext>
                </a:extLst>
              </a:tr>
              <a:tr h="436979">
                <a:tc>
                  <a:txBody>
                    <a:bodyPr/>
                    <a:lstStyle/>
                    <a:p>
                      <a:r>
                        <a:rPr lang="nl-BE" b="1" dirty="0"/>
                        <a:t>Financiële kosten</a:t>
                      </a:r>
                    </a:p>
                  </a:txBody>
                  <a:tcPr/>
                </a:tc>
                <a:tc>
                  <a:txBody>
                    <a:bodyPr/>
                    <a:lstStyle/>
                    <a:p>
                      <a:r>
                        <a:rPr lang="nl-BE" b="1" dirty="0"/>
                        <a:t>Financiële opbrengsten</a:t>
                      </a:r>
                    </a:p>
                  </a:txBody>
                  <a:tcPr/>
                </a:tc>
                <a:extLst>
                  <a:ext uri="{0D108BD9-81ED-4DB2-BD59-A6C34878D82A}">
                    <a16:rowId xmlns:a16="http://schemas.microsoft.com/office/drawing/2014/main" val="3203700532"/>
                  </a:ext>
                </a:extLst>
              </a:tr>
              <a:tr h="436979">
                <a:tc>
                  <a:txBody>
                    <a:bodyPr/>
                    <a:lstStyle/>
                    <a:p>
                      <a:r>
                        <a:rPr lang="nl-BE" b="1" dirty="0"/>
                        <a:t>Uitzonderlijke kosten</a:t>
                      </a:r>
                    </a:p>
                  </a:txBody>
                  <a:tcPr/>
                </a:tc>
                <a:tc>
                  <a:txBody>
                    <a:bodyPr/>
                    <a:lstStyle/>
                    <a:p>
                      <a:r>
                        <a:rPr lang="nl-BE" b="1" dirty="0"/>
                        <a:t>Uitzonderlijke opbrengsten</a:t>
                      </a:r>
                    </a:p>
                  </a:txBody>
                  <a:tcPr/>
                </a:tc>
                <a:extLst>
                  <a:ext uri="{0D108BD9-81ED-4DB2-BD59-A6C34878D82A}">
                    <a16:rowId xmlns:a16="http://schemas.microsoft.com/office/drawing/2014/main" val="3951624759"/>
                  </a:ext>
                </a:extLst>
              </a:tr>
              <a:tr h="436979">
                <a:tc>
                  <a:txBody>
                    <a:bodyPr/>
                    <a:lstStyle/>
                    <a:p>
                      <a:r>
                        <a:rPr lang="nl-BE" dirty="0"/>
                        <a:t>Totaal van de kosten</a:t>
                      </a:r>
                    </a:p>
                  </a:txBody>
                  <a:tcPr/>
                </a:tc>
                <a:tc>
                  <a:txBody>
                    <a:bodyPr/>
                    <a:lstStyle/>
                    <a:p>
                      <a:r>
                        <a:rPr lang="nl-BE" dirty="0"/>
                        <a:t>Totaal van de opbrengsten</a:t>
                      </a:r>
                    </a:p>
                  </a:txBody>
                  <a:tcPr/>
                </a:tc>
                <a:extLst>
                  <a:ext uri="{0D108BD9-81ED-4DB2-BD59-A6C34878D82A}">
                    <a16:rowId xmlns:a16="http://schemas.microsoft.com/office/drawing/2014/main" val="2067659003"/>
                  </a:ext>
                </a:extLst>
              </a:tr>
              <a:tr h="436979">
                <a:tc>
                  <a:txBody>
                    <a:bodyPr/>
                    <a:lstStyle/>
                    <a:p>
                      <a:r>
                        <a:rPr lang="nl-BE" b="1" dirty="0">
                          <a:solidFill>
                            <a:schemeClr val="bg1"/>
                          </a:solidFill>
                        </a:rPr>
                        <a:t>WINST</a:t>
                      </a:r>
                    </a:p>
                  </a:txBody>
                  <a:tcPr>
                    <a:solidFill>
                      <a:schemeClr val="accent1"/>
                    </a:solidFill>
                  </a:tcPr>
                </a:tc>
                <a:tc>
                  <a:txBody>
                    <a:bodyPr/>
                    <a:lstStyle/>
                    <a:p>
                      <a:r>
                        <a:rPr lang="nl-BE" b="1" dirty="0">
                          <a:solidFill>
                            <a:schemeClr val="bg1"/>
                          </a:solidFill>
                        </a:rPr>
                        <a:t>VERLIES</a:t>
                      </a:r>
                    </a:p>
                  </a:txBody>
                  <a:tcPr>
                    <a:solidFill>
                      <a:schemeClr val="accent1"/>
                    </a:solidFill>
                  </a:tcPr>
                </a:tc>
                <a:extLst>
                  <a:ext uri="{0D108BD9-81ED-4DB2-BD59-A6C34878D82A}">
                    <a16:rowId xmlns:a16="http://schemas.microsoft.com/office/drawing/2014/main" val="3455155039"/>
                  </a:ext>
                </a:extLst>
              </a:tr>
            </a:tbl>
          </a:graphicData>
        </a:graphic>
      </p:graphicFrame>
      <p:pic>
        <p:nvPicPr>
          <p:cNvPr id="3" name="Opgenomen geluid" descr="Opgenomen geluid">
            <a:hlinkClick r:id="" action="ppaction://media"/>
            <a:extLst>
              <a:ext uri="{FF2B5EF4-FFF2-40B4-BE49-F238E27FC236}">
                <a16:creationId xmlns:a16="http://schemas.microsoft.com/office/drawing/2014/main" id="{13451FC3-A0CA-D84E-9DE7-BC78C99A6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315651"/>
            <a:ext cx="812800" cy="812800"/>
          </a:xfrm>
          <a:prstGeom prst="rect">
            <a:avLst/>
          </a:prstGeom>
        </p:spPr>
      </p:pic>
    </p:spTree>
    <p:extLst>
      <p:ext uri="{BB962C8B-B14F-4D97-AF65-F5344CB8AC3E}">
        <p14:creationId xmlns:p14="http://schemas.microsoft.com/office/powerpoint/2010/main" val="33585474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80D4D6-B06E-4316-8BBC-7A65A10AC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D72A37F-0C2F-473C-9D71-B80AEE71BF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4016ABB-4F5D-4BFA-9406-7CD61399B6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fbeelding 4" descr="Afbeelding met schermafbeelding&#10;&#10;Automatisch gegenereerde beschrijving">
            <a:extLst>
              <a:ext uri="{FF2B5EF4-FFF2-40B4-BE49-F238E27FC236}">
                <a16:creationId xmlns:a16="http://schemas.microsoft.com/office/drawing/2014/main" id="{13AAA28D-8E5A-8D46-BAE9-2DFB0839BF81}"/>
              </a:ext>
            </a:extLst>
          </p:cNvPr>
          <p:cNvPicPr>
            <a:picLocks noChangeAspect="1"/>
          </p:cNvPicPr>
          <p:nvPr/>
        </p:nvPicPr>
        <p:blipFill>
          <a:blip r:embed="rId7"/>
          <a:stretch>
            <a:fillRect/>
          </a:stretch>
        </p:blipFill>
        <p:spPr>
          <a:xfrm>
            <a:off x="647696" y="135467"/>
            <a:ext cx="10896600" cy="5943600"/>
          </a:xfrm>
          <a:prstGeom prst="rect">
            <a:avLst/>
          </a:prstGeom>
        </p:spPr>
      </p:pic>
      <p:cxnSp>
        <p:nvCxnSpPr>
          <p:cNvPr id="7" name="Rechte verbindingslijn 6">
            <a:extLst>
              <a:ext uri="{FF2B5EF4-FFF2-40B4-BE49-F238E27FC236}">
                <a16:creationId xmlns:a16="http://schemas.microsoft.com/office/drawing/2014/main" id="{11525558-0963-2B44-AF97-1D1BBF576FD5}"/>
              </a:ext>
            </a:extLst>
          </p:cNvPr>
          <p:cNvCxnSpPr/>
          <p:nvPr/>
        </p:nvCxnSpPr>
        <p:spPr>
          <a:xfrm>
            <a:off x="5989320" y="472440"/>
            <a:ext cx="1051560"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11" name="Rechte verbindingslijn 10">
            <a:extLst>
              <a:ext uri="{FF2B5EF4-FFF2-40B4-BE49-F238E27FC236}">
                <a16:creationId xmlns:a16="http://schemas.microsoft.com/office/drawing/2014/main" id="{541FCAA9-BA12-DD49-AD25-7366679576F0}"/>
              </a:ext>
            </a:extLst>
          </p:cNvPr>
          <p:cNvCxnSpPr/>
          <p:nvPr/>
        </p:nvCxnSpPr>
        <p:spPr>
          <a:xfrm>
            <a:off x="7741920" y="1082040"/>
            <a:ext cx="1051560"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13" name="Tekstvak 12">
            <a:extLst>
              <a:ext uri="{FF2B5EF4-FFF2-40B4-BE49-F238E27FC236}">
                <a16:creationId xmlns:a16="http://schemas.microsoft.com/office/drawing/2014/main" id="{A8DA33FA-3CAE-A54C-8C7E-9EEBE71FA6FB}"/>
              </a:ext>
            </a:extLst>
          </p:cNvPr>
          <p:cNvSpPr txBox="1"/>
          <p:nvPr/>
        </p:nvSpPr>
        <p:spPr>
          <a:xfrm>
            <a:off x="911311" y="4751845"/>
            <a:ext cx="1901182" cy="369332"/>
          </a:xfrm>
          <a:prstGeom prst="rect">
            <a:avLst/>
          </a:prstGeom>
          <a:noFill/>
        </p:spPr>
        <p:txBody>
          <a:bodyPr wrap="square" rtlCol="0">
            <a:spAutoFit/>
          </a:bodyPr>
          <a:lstStyle/>
          <a:p>
            <a:r>
              <a:rPr lang="nl-BE" dirty="0"/>
              <a:t>TOENAME</a:t>
            </a:r>
          </a:p>
        </p:txBody>
      </p:sp>
      <p:sp>
        <p:nvSpPr>
          <p:cNvPr id="14" name="Tekstvak 13">
            <a:extLst>
              <a:ext uri="{FF2B5EF4-FFF2-40B4-BE49-F238E27FC236}">
                <a16:creationId xmlns:a16="http://schemas.microsoft.com/office/drawing/2014/main" id="{A0AF8D3E-6907-4C4C-B84F-4C239832F685}"/>
              </a:ext>
            </a:extLst>
          </p:cNvPr>
          <p:cNvSpPr txBox="1"/>
          <p:nvPr/>
        </p:nvSpPr>
        <p:spPr>
          <a:xfrm>
            <a:off x="9132570" y="4710937"/>
            <a:ext cx="1901182" cy="369332"/>
          </a:xfrm>
          <a:prstGeom prst="rect">
            <a:avLst/>
          </a:prstGeom>
          <a:noFill/>
        </p:spPr>
        <p:txBody>
          <a:bodyPr wrap="square" rtlCol="0">
            <a:spAutoFit/>
          </a:bodyPr>
          <a:lstStyle/>
          <a:p>
            <a:r>
              <a:rPr lang="nl-BE" dirty="0"/>
              <a:t>TOENAME</a:t>
            </a:r>
          </a:p>
        </p:txBody>
      </p:sp>
      <p:sp>
        <p:nvSpPr>
          <p:cNvPr id="15" name="Tekstvak 14">
            <a:extLst>
              <a:ext uri="{FF2B5EF4-FFF2-40B4-BE49-F238E27FC236}">
                <a16:creationId xmlns:a16="http://schemas.microsoft.com/office/drawing/2014/main" id="{DF9BACF5-20F9-B449-B1E5-97174A47DDB6}"/>
              </a:ext>
            </a:extLst>
          </p:cNvPr>
          <p:cNvSpPr txBox="1"/>
          <p:nvPr/>
        </p:nvSpPr>
        <p:spPr>
          <a:xfrm>
            <a:off x="3713205" y="4751845"/>
            <a:ext cx="1901182" cy="369332"/>
          </a:xfrm>
          <a:prstGeom prst="rect">
            <a:avLst/>
          </a:prstGeom>
          <a:noFill/>
        </p:spPr>
        <p:txBody>
          <a:bodyPr wrap="square" rtlCol="0">
            <a:spAutoFit/>
          </a:bodyPr>
          <a:lstStyle/>
          <a:p>
            <a:r>
              <a:rPr lang="nl-BE" dirty="0"/>
              <a:t>AFNAME</a:t>
            </a:r>
          </a:p>
        </p:txBody>
      </p:sp>
      <p:sp>
        <p:nvSpPr>
          <p:cNvPr id="16" name="Tekstvak 15">
            <a:extLst>
              <a:ext uri="{FF2B5EF4-FFF2-40B4-BE49-F238E27FC236}">
                <a16:creationId xmlns:a16="http://schemas.microsoft.com/office/drawing/2014/main" id="{1A3BB03D-A5C5-BF45-9903-C43E57752369}"/>
              </a:ext>
            </a:extLst>
          </p:cNvPr>
          <p:cNvSpPr txBox="1"/>
          <p:nvPr/>
        </p:nvSpPr>
        <p:spPr>
          <a:xfrm>
            <a:off x="6515100" y="4735448"/>
            <a:ext cx="1901182" cy="369332"/>
          </a:xfrm>
          <a:prstGeom prst="rect">
            <a:avLst/>
          </a:prstGeom>
          <a:noFill/>
        </p:spPr>
        <p:txBody>
          <a:bodyPr wrap="square" rtlCol="0">
            <a:spAutoFit/>
          </a:bodyPr>
          <a:lstStyle/>
          <a:p>
            <a:r>
              <a:rPr lang="nl-BE" dirty="0"/>
              <a:t>AFNAME</a:t>
            </a:r>
          </a:p>
        </p:txBody>
      </p:sp>
      <p:pic>
        <p:nvPicPr>
          <p:cNvPr id="2" name="Opgenomen geluid" descr="Opgenomen geluid">
            <a:hlinkClick r:id="" action="ppaction://media"/>
            <a:extLst>
              <a:ext uri="{FF2B5EF4-FFF2-40B4-BE49-F238E27FC236}">
                <a16:creationId xmlns:a16="http://schemas.microsoft.com/office/drawing/2014/main" id="{D253CBDA-80D9-974D-8E04-68C60D9FB3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911" y="135466"/>
            <a:ext cx="812800" cy="812800"/>
          </a:xfrm>
          <a:prstGeom prst="rect">
            <a:avLst/>
          </a:prstGeom>
        </p:spPr>
      </p:pic>
      <p:pic>
        <p:nvPicPr>
          <p:cNvPr id="3" name="Opgenomen geluid" descr="Opgenomen geluid">
            <a:hlinkClick r:id="" action="ppaction://media"/>
            <a:extLst>
              <a:ext uri="{FF2B5EF4-FFF2-40B4-BE49-F238E27FC236}">
                <a16:creationId xmlns:a16="http://schemas.microsoft.com/office/drawing/2014/main" id="{10051E1A-6CDC-8A42-BB95-5DD7E10F42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04911" y="1075113"/>
            <a:ext cx="812800" cy="812800"/>
          </a:xfrm>
          <a:prstGeom prst="rect">
            <a:avLst/>
          </a:prstGeom>
        </p:spPr>
      </p:pic>
    </p:spTree>
    <p:extLst>
      <p:ext uri="{BB962C8B-B14F-4D97-AF65-F5344CB8AC3E}">
        <p14:creationId xmlns:p14="http://schemas.microsoft.com/office/powerpoint/2010/main" val="25485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95754-A82B-EA4C-BB06-4149259A1A41}"/>
              </a:ext>
            </a:extLst>
          </p:cNvPr>
          <p:cNvSpPr>
            <a:spLocks noGrp="1"/>
          </p:cNvSpPr>
          <p:nvPr>
            <p:ph type="title"/>
          </p:nvPr>
        </p:nvSpPr>
        <p:spPr/>
        <p:txBody>
          <a:bodyPr>
            <a:normAutofit fontScale="90000"/>
          </a:bodyPr>
          <a:lstStyle/>
          <a:p>
            <a:r>
              <a:rPr lang="nl-BE" dirty="0"/>
              <a:t>Zijn de volgende rekeningen een </a:t>
            </a:r>
            <a:r>
              <a:rPr lang="nl-BE" dirty="0">
                <a:solidFill>
                  <a:schemeClr val="accent1"/>
                </a:solidFill>
              </a:rPr>
              <a:t>kosten</a:t>
            </a:r>
            <a:r>
              <a:rPr lang="nl-BE" dirty="0"/>
              <a:t>- of </a:t>
            </a:r>
            <a:r>
              <a:rPr lang="nl-BE" dirty="0">
                <a:solidFill>
                  <a:schemeClr val="accent1"/>
                </a:solidFill>
              </a:rPr>
              <a:t>opbrengsten</a:t>
            </a:r>
            <a:r>
              <a:rPr lang="nl-BE" dirty="0"/>
              <a:t>rekening?</a:t>
            </a:r>
          </a:p>
        </p:txBody>
      </p:sp>
      <p:graphicFrame>
        <p:nvGraphicFramePr>
          <p:cNvPr id="4" name="Tijdelijke aanduiding voor inhoud 3">
            <a:extLst>
              <a:ext uri="{FF2B5EF4-FFF2-40B4-BE49-F238E27FC236}">
                <a16:creationId xmlns:a16="http://schemas.microsoft.com/office/drawing/2014/main" id="{081DBA96-F900-A047-8059-B6D11F9CED8F}"/>
              </a:ext>
            </a:extLst>
          </p:cNvPr>
          <p:cNvGraphicFramePr>
            <a:graphicFrameLocks noGrp="1"/>
          </p:cNvGraphicFramePr>
          <p:nvPr>
            <p:ph idx="1"/>
            <p:extLst>
              <p:ext uri="{D42A27DB-BD31-4B8C-83A1-F6EECF244321}">
                <p14:modId xmlns:p14="http://schemas.microsoft.com/office/powerpoint/2010/main" val="3814017847"/>
              </p:ext>
            </p:extLst>
          </p:nvPr>
        </p:nvGraphicFramePr>
        <p:xfrm>
          <a:off x="1250950" y="2286000"/>
          <a:ext cx="10179052" cy="3876040"/>
        </p:xfrm>
        <a:graphic>
          <a:graphicData uri="http://schemas.openxmlformats.org/drawingml/2006/table">
            <a:tbl>
              <a:tblPr firstRow="1" bandRow="1">
                <a:tableStyleId>{5C22544A-7EE6-4342-B048-85BDC9FD1C3A}</a:tableStyleId>
              </a:tblPr>
              <a:tblGrid>
                <a:gridCol w="3168650">
                  <a:extLst>
                    <a:ext uri="{9D8B030D-6E8A-4147-A177-3AD203B41FA5}">
                      <a16:colId xmlns:a16="http://schemas.microsoft.com/office/drawing/2014/main" val="2120546241"/>
                    </a:ext>
                  </a:extLst>
                </a:gridCol>
                <a:gridCol w="1920876">
                  <a:extLst>
                    <a:ext uri="{9D8B030D-6E8A-4147-A177-3AD203B41FA5}">
                      <a16:colId xmlns:a16="http://schemas.microsoft.com/office/drawing/2014/main" val="3047695149"/>
                    </a:ext>
                  </a:extLst>
                </a:gridCol>
                <a:gridCol w="2079624">
                  <a:extLst>
                    <a:ext uri="{9D8B030D-6E8A-4147-A177-3AD203B41FA5}">
                      <a16:colId xmlns:a16="http://schemas.microsoft.com/office/drawing/2014/main" val="62295456"/>
                    </a:ext>
                  </a:extLst>
                </a:gridCol>
                <a:gridCol w="3009902">
                  <a:extLst>
                    <a:ext uri="{9D8B030D-6E8A-4147-A177-3AD203B41FA5}">
                      <a16:colId xmlns:a16="http://schemas.microsoft.com/office/drawing/2014/main" val="3506960"/>
                    </a:ext>
                  </a:extLst>
                </a:gridCol>
              </a:tblGrid>
              <a:tr h="370840">
                <a:tc>
                  <a:txBody>
                    <a:bodyPr/>
                    <a:lstStyle/>
                    <a:p>
                      <a:endParaRPr lang="nl-BE" dirty="0"/>
                    </a:p>
                  </a:txBody>
                  <a:tcPr/>
                </a:tc>
                <a:tc>
                  <a:txBody>
                    <a:bodyPr/>
                    <a:lstStyle/>
                    <a:p>
                      <a:r>
                        <a:rPr lang="nl-BE" dirty="0"/>
                        <a:t>KOST</a:t>
                      </a:r>
                    </a:p>
                  </a:txBody>
                  <a:tcPr/>
                </a:tc>
                <a:tc>
                  <a:txBody>
                    <a:bodyPr/>
                    <a:lstStyle/>
                    <a:p>
                      <a:r>
                        <a:rPr lang="nl-BE" dirty="0"/>
                        <a:t>OPBRENGST</a:t>
                      </a:r>
                    </a:p>
                  </a:txBody>
                  <a:tcPr/>
                </a:tc>
                <a:tc>
                  <a:txBody>
                    <a:bodyPr/>
                    <a:lstStyle/>
                    <a:p>
                      <a:r>
                        <a:rPr lang="nl-BE" dirty="0"/>
                        <a:t>DEBET OF CREDIT?</a:t>
                      </a:r>
                    </a:p>
                  </a:txBody>
                  <a:tcPr/>
                </a:tc>
                <a:extLst>
                  <a:ext uri="{0D108BD9-81ED-4DB2-BD59-A6C34878D82A}">
                    <a16:rowId xmlns:a16="http://schemas.microsoft.com/office/drawing/2014/main" val="777702051"/>
                  </a:ext>
                </a:extLst>
              </a:tr>
              <a:tr h="370840">
                <a:tc>
                  <a:txBody>
                    <a:bodyPr/>
                    <a:lstStyle/>
                    <a:p>
                      <a:r>
                        <a:rPr lang="nl-BE" dirty="0"/>
                        <a:t>‘Aankoop’ water</a:t>
                      </a:r>
                    </a:p>
                  </a:txBody>
                  <a:tcPr/>
                </a:tc>
                <a:tc>
                  <a:txBody>
                    <a:bodyPr/>
                    <a:lstStyle/>
                    <a:p>
                      <a:pPr algn="ctr"/>
                      <a:r>
                        <a:rPr lang="nl-BE" dirty="0"/>
                        <a:t>X</a:t>
                      </a:r>
                    </a:p>
                  </a:txBody>
                  <a:tcPr/>
                </a:tc>
                <a:tc>
                  <a:txBody>
                    <a:bodyPr/>
                    <a:lstStyle/>
                    <a:p>
                      <a:pPr algn="ctr"/>
                      <a:endParaRPr lang="nl-BE"/>
                    </a:p>
                  </a:txBody>
                  <a:tcPr/>
                </a:tc>
                <a:tc>
                  <a:txBody>
                    <a:bodyPr/>
                    <a:lstStyle/>
                    <a:p>
                      <a:pPr algn="ctr"/>
                      <a:r>
                        <a:rPr lang="nl-BE" dirty="0"/>
                        <a:t>DEBET</a:t>
                      </a:r>
                    </a:p>
                  </a:txBody>
                  <a:tcPr/>
                </a:tc>
                <a:extLst>
                  <a:ext uri="{0D108BD9-81ED-4DB2-BD59-A6C34878D82A}">
                    <a16:rowId xmlns:a16="http://schemas.microsoft.com/office/drawing/2014/main" val="3545094987"/>
                  </a:ext>
                </a:extLst>
              </a:tr>
              <a:tr h="370840">
                <a:tc>
                  <a:txBody>
                    <a:bodyPr/>
                    <a:lstStyle/>
                    <a:p>
                      <a:r>
                        <a:rPr lang="nl-BE" dirty="0"/>
                        <a:t>Verkoop handelsgoederen</a:t>
                      </a:r>
                    </a:p>
                  </a:txBody>
                  <a:tcPr/>
                </a:tc>
                <a:tc>
                  <a:txBody>
                    <a:bodyPr/>
                    <a:lstStyle/>
                    <a:p>
                      <a:pPr algn="ctr"/>
                      <a:endParaRPr lang="nl-BE" dirty="0"/>
                    </a:p>
                  </a:txBody>
                  <a:tcPr/>
                </a:tc>
                <a:tc>
                  <a:txBody>
                    <a:bodyPr/>
                    <a:lstStyle/>
                    <a:p>
                      <a:pPr algn="ctr"/>
                      <a:r>
                        <a:rPr lang="nl-BE" dirty="0"/>
                        <a:t>X</a:t>
                      </a:r>
                    </a:p>
                  </a:txBody>
                  <a:tcPr/>
                </a:tc>
                <a:tc>
                  <a:txBody>
                    <a:bodyPr/>
                    <a:lstStyle/>
                    <a:p>
                      <a:pPr algn="ctr"/>
                      <a:r>
                        <a:rPr lang="nl-BE" dirty="0"/>
                        <a:t>CREDIT</a:t>
                      </a:r>
                    </a:p>
                  </a:txBody>
                  <a:tcPr/>
                </a:tc>
                <a:extLst>
                  <a:ext uri="{0D108BD9-81ED-4DB2-BD59-A6C34878D82A}">
                    <a16:rowId xmlns:a16="http://schemas.microsoft.com/office/drawing/2014/main" val="1284430361"/>
                  </a:ext>
                </a:extLst>
              </a:tr>
              <a:tr h="370840">
                <a:tc>
                  <a:txBody>
                    <a:bodyPr/>
                    <a:lstStyle/>
                    <a:p>
                      <a:r>
                        <a:rPr lang="nl-BE" dirty="0"/>
                        <a:t>Ontvangen intresten van de bank</a:t>
                      </a:r>
                    </a:p>
                  </a:txBody>
                  <a:tcPr/>
                </a:tc>
                <a:tc>
                  <a:txBody>
                    <a:bodyPr/>
                    <a:lstStyle/>
                    <a:p>
                      <a:pPr algn="ctr"/>
                      <a:endParaRPr lang="nl-BE"/>
                    </a:p>
                  </a:txBody>
                  <a:tcPr/>
                </a:tc>
                <a:tc>
                  <a:txBody>
                    <a:bodyPr/>
                    <a:lstStyle/>
                    <a:p>
                      <a:pPr algn="ctr"/>
                      <a:r>
                        <a:rPr lang="nl-BE" dirty="0"/>
                        <a:t>X</a:t>
                      </a:r>
                    </a:p>
                  </a:txBody>
                  <a:tcPr/>
                </a:tc>
                <a:tc>
                  <a:txBody>
                    <a:bodyPr/>
                    <a:lstStyle/>
                    <a:p>
                      <a:pPr algn="ctr"/>
                      <a:r>
                        <a:rPr lang="nl-BE" dirty="0"/>
                        <a:t>CREDIT</a:t>
                      </a:r>
                    </a:p>
                  </a:txBody>
                  <a:tcPr/>
                </a:tc>
                <a:extLst>
                  <a:ext uri="{0D108BD9-81ED-4DB2-BD59-A6C34878D82A}">
                    <a16:rowId xmlns:a16="http://schemas.microsoft.com/office/drawing/2014/main" val="372057469"/>
                  </a:ext>
                </a:extLst>
              </a:tr>
              <a:tr h="370840">
                <a:tc>
                  <a:txBody>
                    <a:bodyPr/>
                    <a:lstStyle/>
                    <a:p>
                      <a:r>
                        <a:rPr lang="nl-BE" dirty="0"/>
                        <a:t>Aankoop handelsgoederen</a:t>
                      </a:r>
                    </a:p>
                  </a:txBody>
                  <a:tcPr/>
                </a:tc>
                <a:tc>
                  <a:txBody>
                    <a:bodyPr/>
                    <a:lstStyle/>
                    <a:p>
                      <a:pPr algn="ctr"/>
                      <a:r>
                        <a:rPr lang="nl-BE" dirty="0"/>
                        <a:t>X</a:t>
                      </a:r>
                    </a:p>
                  </a:txBody>
                  <a:tcPr/>
                </a:tc>
                <a:tc>
                  <a:txBody>
                    <a:bodyPr/>
                    <a:lstStyle/>
                    <a:p>
                      <a:pPr algn="ctr"/>
                      <a:endParaRPr lang="nl-BE" dirty="0"/>
                    </a:p>
                  </a:txBody>
                  <a:tcPr/>
                </a:tc>
                <a:tc>
                  <a:txBody>
                    <a:bodyPr/>
                    <a:lstStyle/>
                    <a:p>
                      <a:pPr algn="ctr"/>
                      <a:r>
                        <a:rPr lang="nl-BE" dirty="0"/>
                        <a:t>DEBET</a:t>
                      </a:r>
                    </a:p>
                  </a:txBody>
                  <a:tcPr/>
                </a:tc>
                <a:extLst>
                  <a:ext uri="{0D108BD9-81ED-4DB2-BD59-A6C34878D82A}">
                    <a16:rowId xmlns:a16="http://schemas.microsoft.com/office/drawing/2014/main" val="3573417070"/>
                  </a:ext>
                </a:extLst>
              </a:tr>
              <a:tr h="370840">
                <a:tc>
                  <a:txBody>
                    <a:bodyPr/>
                    <a:lstStyle/>
                    <a:p>
                      <a:r>
                        <a:rPr lang="nl-BE" dirty="0"/>
                        <a:t>‘Aankoop’ elektriciteit</a:t>
                      </a:r>
                    </a:p>
                  </a:txBody>
                  <a:tcPr/>
                </a:tc>
                <a:tc>
                  <a:txBody>
                    <a:bodyPr/>
                    <a:lstStyle/>
                    <a:p>
                      <a:pPr algn="ctr"/>
                      <a:r>
                        <a:rPr lang="nl-BE" dirty="0"/>
                        <a:t>X</a:t>
                      </a:r>
                    </a:p>
                  </a:txBody>
                  <a:tcPr/>
                </a:tc>
                <a:tc>
                  <a:txBody>
                    <a:bodyPr/>
                    <a:lstStyle/>
                    <a:p>
                      <a:pPr algn="ctr"/>
                      <a:endParaRPr lang="nl-BE" dirty="0"/>
                    </a:p>
                  </a:txBody>
                  <a:tcPr/>
                </a:tc>
                <a:tc>
                  <a:txBody>
                    <a:bodyPr/>
                    <a:lstStyle/>
                    <a:p>
                      <a:pPr algn="ctr"/>
                      <a:r>
                        <a:rPr lang="nl-BE" dirty="0"/>
                        <a:t>DEBET</a:t>
                      </a:r>
                    </a:p>
                  </a:txBody>
                  <a:tcPr/>
                </a:tc>
                <a:extLst>
                  <a:ext uri="{0D108BD9-81ED-4DB2-BD59-A6C34878D82A}">
                    <a16:rowId xmlns:a16="http://schemas.microsoft.com/office/drawing/2014/main" val="3041112103"/>
                  </a:ext>
                </a:extLst>
              </a:tr>
              <a:tr h="370840">
                <a:tc>
                  <a:txBody>
                    <a:bodyPr/>
                    <a:lstStyle/>
                    <a:p>
                      <a:r>
                        <a:rPr lang="nl-BE" dirty="0"/>
                        <a:t>Huur</a:t>
                      </a:r>
                    </a:p>
                  </a:txBody>
                  <a:tcPr/>
                </a:tc>
                <a:tc>
                  <a:txBody>
                    <a:bodyPr/>
                    <a:lstStyle/>
                    <a:p>
                      <a:pPr algn="ctr"/>
                      <a:r>
                        <a:rPr lang="nl-BE" dirty="0"/>
                        <a:t>X</a:t>
                      </a:r>
                    </a:p>
                  </a:txBody>
                  <a:tcPr/>
                </a:tc>
                <a:tc>
                  <a:txBody>
                    <a:bodyPr/>
                    <a:lstStyle/>
                    <a:p>
                      <a:pPr algn="ctr"/>
                      <a:endParaRPr lang="nl-BE"/>
                    </a:p>
                  </a:txBody>
                  <a:tcPr/>
                </a:tc>
                <a:tc>
                  <a:txBody>
                    <a:bodyPr/>
                    <a:lstStyle/>
                    <a:p>
                      <a:pPr algn="ctr"/>
                      <a:r>
                        <a:rPr lang="nl-BE" dirty="0"/>
                        <a:t>DEBET</a:t>
                      </a:r>
                    </a:p>
                  </a:txBody>
                  <a:tcPr/>
                </a:tc>
                <a:extLst>
                  <a:ext uri="{0D108BD9-81ED-4DB2-BD59-A6C34878D82A}">
                    <a16:rowId xmlns:a16="http://schemas.microsoft.com/office/drawing/2014/main" val="3330316496"/>
                  </a:ext>
                </a:extLst>
              </a:tr>
              <a:tr h="370840">
                <a:tc>
                  <a:txBody>
                    <a:bodyPr/>
                    <a:lstStyle/>
                    <a:p>
                      <a:r>
                        <a:rPr lang="nl-BE" dirty="0"/>
                        <a:t>Te betalen interesten aan de bank</a:t>
                      </a:r>
                    </a:p>
                  </a:txBody>
                  <a:tcPr/>
                </a:tc>
                <a:tc>
                  <a:txBody>
                    <a:bodyPr/>
                    <a:lstStyle/>
                    <a:p>
                      <a:pPr algn="ctr"/>
                      <a:r>
                        <a:rPr lang="nl-BE" dirty="0"/>
                        <a:t>X</a:t>
                      </a:r>
                    </a:p>
                  </a:txBody>
                  <a:tcPr/>
                </a:tc>
                <a:tc>
                  <a:txBody>
                    <a:bodyPr/>
                    <a:lstStyle/>
                    <a:p>
                      <a:pPr algn="ctr"/>
                      <a:endParaRPr lang="nl-BE"/>
                    </a:p>
                  </a:txBody>
                  <a:tcPr/>
                </a:tc>
                <a:tc>
                  <a:txBody>
                    <a:bodyPr/>
                    <a:lstStyle/>
                    <a:p>
                      <a:pPr algn="ctr"/>
                      <a:r>
                        <a:rPr lang="nl-BE" dirty="0"/>
                        <a:t>DEBET</a:t>
                      </a:r>
                    </a:p>
                  </a:txBody>
                  <a:tcPr/>
                </a:tc>
                <a:extLst>
                  <a:ext uri="{0D108BD9-81ED-4DB2-BD59-A6C34878D82A}">
                    <a16:rowId xmlns:a16="http://schemas.microsoft.com/office/drawing/2014/main" val="1149614451"/>
                  </a:ext>
                </a:extLst>
              </a:tr>
              <a:tr h="370840">
                <a:tc>
                  <a:txBody>
                    <a:bodyPr/>
                    <a:lstStyle/>
                    <a:p>
                      <a:r>
                        <a:rPr lang="nl-BE" dirty="0"/>
                        <a:t>‘Aankoop’ gas</a:t>
                      </a:r>
                    </a:p>
                  </a:txBody>
                  <a:tcPr/>
                </a:tc>
                <a:tc>
                  <a:txBody>
                    <a:bodyPr/>
                    <a:lstStyle/>
                    <a:p>
                      <a:pPr algn="ctr"/>
                      <a:r>
                        <a:rPr lang="nl-BE" dirty="0"/>
                        <a:t>X</a:t>
                      </a:r>
                    </a:p>
                  </a:txBody>
                  <a:tcPr/>
                </a:tc>
                <a:tc>
                  <a:txBody>
                    <a:bodyPr/>
                    <a:lstStyle/>
                    <a:p>
                      <a:pPr algn="ctr"/>
                      <a:endParaRPr lang="nl-BE"/>
                    </a:p>
                  </a:txBody>
                  <a:tcPr/>
                </a:tc>
                <a:tc>
                  <a:txBody>
                    <a:bodyPr/>
                    <a:lstStyle/>
                    <a:p>
                      <a:pPr algn="ctr"/>
                      <a:r>
                        <a:rPr lang="nl-BE" dirty="0"/>
                        <a:t>DEBET</a:t>
                      </a:r>
                    </a:p>
                  </a:txBody>
                  <a:tcPr/>
                </a:tc>
                <a:extLst>
                  <a:ext uri="{0D108BD9-81ED-4DB2-BD59-A6C34878D82A}">
                    <a16:rowId xmlns:a16="http://schemas.microsoft.com/office/drawing/2014/main" val="4194180938"/>
                  </a:ext>
                </a:extLst>
              </a:tr>
            </a:tbl>
          </a:graphicData>
        </a:graphic>
      </p:graphicFrame>
      <p:sp>
        <p:nvSpPr>
          <p:cNvPr id="5" name="Rechthoek 4">
            <a:extLst>
              <a:ext uri="{FF2B5EF4-FFF2-40B4-BE49-F238E27FC236}">
                <a16:creationId xmlns:a16="http://schemas.microsoft.com/office/drawing/2014/main" id="{1784FF29-36D3-434B-AB97-AFAEBFA44651}"/>
              </a:ext>
            </a:extLst>
          </p:cNvPr>
          <p:cNvSpPr/>
          <p:nvPr/>
        </p:nvSpPr>
        <p:spPr>
          <a:xfrm>
            <a:off x="4411056" y="2612426"/>
            <a:ext cx="7018944" cy="3549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E7EA5682-DB83-1D44-A5F3-72FA56857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1158" y="382384"/>
            <a:ext cx="812800" cy="812800"/>
          </a:xfrm>
          <a:prstGeom prst="rect">
            <a:avLst/>
          </a:prstGeom>
        </p:spPr>
      </p:pic>
    </p:spTree>
    <p:extLst>
      <p:ext uri="{BB962C8B-B14F-4D97-AF65-F5344CB8AC3E}">
        <p14:creationId xmlns:p14="http://schemas.microsoft.com/office/powerpoint/2010/main" val="15075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
                </p:tgtEl>
              </p:cMediaNode>
            </p:audio>
          </p:childTnLst>
        </p:cTn>
      </p:par>
    </p:tnLst>
    <p:bldLst>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7FFE9066-B549-42EC-BEE6-8E3E95827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D01E2C-1944-CF45-B588-A568FC5F0ADB}"/>
              </a:ext>
            </a:extLst>
          </p:cNvPr>
          <p:cNvSpPr>
            <a:spLocks noGrp="1"/>
          </p:cNvSpPr>
          <p:nvPr>
            <p:ph type="title"/>
          </p:nvPr>
        </p:nvSpPr>
        <p:spPr>
          <a:xfrm>
            <a:off x="936791" y="643467"/>
            <a:ext cx="10318417" cy="4584314"/>
          </a:xfrm>
        </p:spPr>
        <p:txBody>
          <a:bodyPr vert="horz" lIns="91440" tIns="45720" rIns="91440" bIns="45720" rtlCol="0" anchor="b">
            <a:normAutofit/>
          </a:bodyPr>
          <a:lstStyle/>
          <a:p>
            <a:r>
              <a:rPr lang="en-US" sz="4400" dirty="0" err="1"/>
              <a:t>Opdracht</a:t>
            </a:r>
            <a:r>
              <a:rPr lang="en-US" sz="4400" dirty="0"/>
              <a:t> 3</a:t>
            </a:r>
            <a:br>
              <a:rPr lang="en-US" sz="4400" dirty="0"/>
            </a:br>
            <a:r>
              <a:rPr lang="en-US" sz="4400" dirty="0"/>
              <a:t/>
            </a:r>
            <a:br>
              <a:rPr lang="en-US" sz="4400" dirty="0"/>
            </a:br>
            <a:r>
              <a:rPr lang="en-US" sz="4400" dirty="0"/>
              <a:t>De </a:t>
            </a:r>
            <a:r>
              <a:rPr lang="en-US" sz="4400" dirty="0" err="1"/>
              <a:t>rekeningNUMMERS</a:t>
            </a:r>
            <a:r>
              <a:rPr lang="en-US" sz="4400" dirty="0"/>
              <a:t>, </a:t>
            </a:r>
            <a:br>
              <a:rPr lang="en-US" sz="4400" dirty="0"/>
            </a:br>
            <a:r>
              <a:rPr lang="en-US" sz="4400" dirty="0"/>
              <a:t>HET MAR EN DE REFERTESTEMPEL</a:t>
            </a:r>
          </a:p>
        </p:txBody>
      </p:sp>
      <p:sp>
        <p:nvSpPr>
          <p:cNvPr id="3" name="Tijdelijke aanduiding voor tekst 2">
            <a:extLst>
              <a:ext uri="{FF2B5EF4-FFF2-40B4-BE49-F238E27FC236}">
                <a16:creationId xmlns:a16="http://schemas.microsoft.com/office/drawing/2014/main" id="{C8295972-38F8-F442-9C81-4EFC3FF90FCE}"/>
              </a:ext>
            </a:extLst>
          </p:cNvPr>
          <p:cNvSpPr>
            <a:spLocks noGrp="1"/>
          </p:cNvSpPr>
          <p:nvPr>
            <p:ph type="body" idx="1"/>
          </p:nvPr>
        </p:nvSpPr>
        <p:spPr>
          <a:xfrm>
            <a:off x="936792" y="5227781"/>
            <a:ext cx="9181896" cy="748145"/>
          </a:xfrm>
        </p:spPr>
        <p:txBody>
          <a:bodyPr vert="horz" lIns="91440" tIns="45720" rIns="91440" bIns="45720" rtlCol="0" anchor="t">
            <a:normAutofit/>
          </a:bodyPr>
          <a:lstStyle/>
          <a:p>
            <a:r>
              <a:rPr lang="en-US" sz="1800" dirty="0" err="1">
                <a:solidFill>
                  <a:schemeClr val="tx2"/>
                </a:solidFill>
              </a:rPr>
              <a:t>Pagina</a:t>
            </a:r>
            <a:r>
              <a:rPr lang="en-US" sz="1800" dirty="0">
                <a:solidFill>
                  <a:schemeClr val="tx2"/>
                </a:solidFill>
              </a:rPr>
              <a:t> 54</a:t>
            </a:r>
          </a:p>
          <a:p>
            <a:r>
              <a:rPr lang="en-US" sz="1800" dirty="0" err="1">
                <a:solidFill>
                  <a:schemeClr val="tx2"/>
                </a:solidFill>
              </a:rPr>
              <a:t>Pagina</a:t>
            </a:r>
            <a:r>
              <a:rPr lang="en-US" sz="1800" dirty="0">
                <a:solidFill>
                  <a:schemeClr val="tx2"/>
                </a:solidFill>
              </a:rPr>
              <a:t> 430</a:t>
            </a:r>
          </a:p>
        </p:txBody>
      </p:sp>
      <p:sp>
        <p:nvSpPr>
          <p:cNvPr id="14" name="Rectangle 13">
            <a:extLst>
              <a:ext uri="{FF2B5EF4-FFF2-40B4-BE49-F238E27FC236}">
                <a16:creationId xmlns:a16="http://schemas.microsoft.com/office/drawing/2014/main" id="{4F99A79F-E2EF-4DCF-A366-569A81CFF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9237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9" name="Rectangle 8">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8AACE35A-DD26-4C0E-81A5-8C18F73905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A741E8-DBBE-C246-A3DA-7DA00E35DE35}"/>
              </a:ext>
            </a:extLst>
          </p:cNvPr>
          <p:cNvSpPr>
            <a:spLocks noGrp="1"/>
          </p:cNvSpPr>
          <p:nvPr>
            <p:ph type="title"/>
          </p:nvPr>
        </p:nvSpPr>
        <p:spPr>
          <a:xfrm>
            <a:off x="1078524" y="1231506"/>
            <a:ext cx="6145284" cy="4394988"/>
          </a:xfrm>
        </p:spPr>
        <p:txBody>
          <a:bodyPr vert="horz" lIns="91440" tIns="45720" rIns="91440" bIns="45720" rtlCol="0" anchor="ctr">
            <a:normAutofit/>
          </a:bodyPr>
          <a:lstStyle/>
          <a:p>
            <a:pPr algn="r"/>
            <a:endParaRPr lang="en-US" sz="4800" spc="800"/>
          </a:p>
        </p:txBody>
      </p:sp>
      <p:cxnSp>
        <p:nvCxnSpPr>
          <p:cNvPr id="13" name="Straight Connector 12">
            <a:extLst>
              <a:ext uri="{FF2B5EF4-FFF2-40B4-BE49-F238E27FC236}">
                <a16:creationId xmlns:a16="http://schemas.microsoft.com/office/drawing/2014/main" id="{E905CB15-2F46-4D9D-AEA4-3619C520C85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5542"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8DAE5F6-55D5-4FC2-B1F3-AE114251F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Afbeelding 7" descr="Afbeelding met schermafbeelding&#10;&#10;Automatisch gegenereerde beschrijving">
            <a:extLst>
              <a:ext uri="{FF2B5EF4-FFF2-40B4-BE49-F238E27FC236}">
                <a16:creationId xmlns:a16="http://schemas.microsoft.com/office/drawing/2014/main" id="{34B22506-9A7E-D24F-9C9F-F88E9E0109D2}"/>
              </a:ext>
            </a:extLst>
          </p:cNvPr>
          <p:cNvPicPr>
            <a:picLocks noChangeAspect="1"/>
          </p:cNvPicPr>
          <p:nvPr/>
        </p:nvPicPr>
        <p:blipFill>
          <a:blip r:embed="rId5"/>
          <a:stretch>
            <a:fillRect/>
          </a:stretch>
        </p:blipFill>
        <p:spPr>
          <a:xfrm>
            <a:off x="1636538" y="19950"/>
            <a:ext cx="8918916" cy="6174634"/>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5D774A8A-801A-0E47-B9C1-C432F81974B2}"/>
                  </a:ext>
                </a:extLst>
              </p14:cNvPr>
              <p14:cNvContentPartPr/>
              <p14:nvPr/>
            </p14:nvContentPartPr>
            <p14:xfrm>
              <a:off x="4049040" y="595800"/>
              <a:ext cx="787320" cy="9000"/>
            </p14:xfrm>
          </p:contentPart>
        </mc:Choice>
        <mc:Fallback xmlns="">
          <p:pic>
            <p:nvPicPr>
              <p:cNvPr id="3" name="Inkt 2">
                <a:extLst>
                  <a:ext uri="{FF2B5EF4-FFF2-40B4-BE49-F238E27FC236}">
                    <a16:creationId xmlns:a16="http://schemas.microsoft.com/office/drawing/2014/main" id="{5D774A8A-801A-0E47-B9C1-C432F81974B2}"/>
                  </a:ext>
                </a:extLst>
              </p:cNvPr>
              <p:cNvPicPr/>
              <p:nvPr/>
            </p:nvPicPr>
            <p:blipFill>
              <a:blip r:embed="rId7"/>
              <a:stretch>
                <a:fillRect/>
              </a:stretch>
            </p:blipFill>
            <p:spPr>
              <a:xfrm>
                <a:off x="3995400" y="488160"/>
                <a:ext cx="89496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t 4">
                <a:extLst>
                  <a:ext uri="{FF2B5EF4-FFF2-40B4-BE49-F238E27FC236}">
                    <a16:creationId xmlns:a16="http://schemas.microsoft.com/office/drawing/2014/main" id="{E49D6A81-00FD-7644-81C1-248121421FB3}"/>
                  </a:ext>
                </a:extLst>
              </p14:cNvPr>
              <p14:cNvContentPartPr/>
              <p14:nvPr/>
            </p14:nvContentPartPr>
            <p14:xfrm>
              <a:off x="6079982" y="851863"/>
              <a:ext cx="3179160" cy="48960"/>
            </p14:xfrm>
          </p:contentPart>
        </mc:Choice>
        <mc:Fallback xmlns="">
          <p:pic>
            <p:nvPicPr>
              <p:cNvPr id="5" name="Inkt 4">
                <a:extLst>
                  <a:ext uri="{FF2B5EF4-FFF2-40B4-BE49-F238E27FC236}">
                    <a16:creationId xmlns:a16="http://schemas.microsoft.com/office/drawing/2014/main" id="{E49D6A81-00FD-7644-81C1-248121421FB3}"/>
                  </a:ext>
                </a:extLst>
              </p:cNvPr>
              <p:cNvPicPr/>
              <p:nvPr/>
            </p:nvPicPr>
            <p:blipFill>
              <a:blip r:embed="rId9"/>
              <a:stretch>
                <a:fillRect/>
              </a:stretch>
            </p:blipFill>
            <p:spPr>
              <a:xfrm>
                <a:off x="6026342" y="743863"/>
                <a:ext cx="3286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t 5">
                <a:extLst>
                  <a:ext uri="{FF2B5EF4-FFF2-40B4-BE49-F238E27FC236}">
                    <a16:creationId xmlns:a16="http://schemas.microsoft.com/office/drawing/2014/main" id="{9054C7AB-A299-8847-BDE5-2BDE01EA7280}"/>
                  </a:ext>
                </a:extLst>
              </p14:cNvPr>
              <p14:cNvContentPartPr/>
              <p14:nvPr/>
            </p14:nvContentPartPr>
            <p14:xfrm>
              <a:off x="5937782" y="1179463"/>
              <a:ext cx="3664440" cy="56520"/>
            </p14:xfrm>
          </p:contentPart>
        </mc:Choice>
        <mc:Fallback xmlns="">
          <p:pic>
            <p:nvPicPr>
              <p:cNvPr id="6" name="Inkt 5">
                <a:extLst>
                  <a:ext uri="{FF2B5EF4-FFF2-40B4-BE49-F238E27FC236}">
                    <a16:creationId xmlns:a16="http://schemas.microsoft.com/office/drawing/2014/main" id="{9054C7AB-A299-8847-BDE5-2BDE01EA7280}"/>
                  </a:ext>
                </a:extLst>
              </p:cNvPr>
              <p:cNvPicPr/>
              <p:nvPr/>
            </p:nvPicPr>
            <p:blipFill>
              <a:blip r:embed="rId11"/>
              <a:stretch>
                <a:fillRect/>
              </a:stretch>
            </p:blipFill>
            <p:spPr>
              <a:xfrm>
                <a:off x="5883782" y="1071823"/>
                <a:ext cx="37720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t 9">
                <a:extLst>
                  <a:ext uri="{FF2B5EF4-FFF2-40B4-BE49-F238E27FC236}">
                    <a16:creationId xmlns:a16="http://schemas.microsoft.com/office/drawing/2014/main" id="{6C953002-C662-A54D-9658-6E3DE5599FB2}"/>
                  </a:ext>
                </a:extLst>
              </p14:cNvPr>
              <p14:cNvContentPartPr/>
              <p14:nvPr/>
            </p14:nvContentPartPr>
            <p14:xfrm>
              <a:off x="1834502" y="1495903"/>
              <a:ext cx="426240" cy="3240"/>
            </p14:xfrm>
          </p:contentPart>
        </mc:Choice>
        <mc:Fallback xmlns="">
          <p:pic>
            <p:nvPicPr>
              <p:cNvPr id="10" name="Inkt 9">
                <a:extLst>
                  <a:ext uri="{FF2B5EF4-FFF2-40B4-BE49-F238E27FC236}">
                    <a16:creationId xmlns:a16="http://schemas.microsoft.com/office/drawing/2014/main" id="{6C953002-C662-A54D-9658-6E3DE5599FB2}"/>
                  </a:ext>
                </a:extLst>
              </p:cNvPr>
              <p:cNvPicPr/>
              <p:nvPr/>
            </p:nvPicPr>
            <p:blipFill>
              <a:blip r:embed="rId13"/>
              <a:stretch>
                <a:fillRect/>
              </a:stretch>
            </p:blipFill>
            <p:spPr>
              <a:xfrm>
                <a:off x="1780502" y="1387903"/>
                <a:ext cx="5338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t 11">
                <a:extLst>
                  <a:ext uri="{FF2B5EF4-FFF2-40B4-BE49-F238E27FC236}">
                    <a16:creationId xmlns:a16="http://schemas.microsoft.com/office/drawing/2014/main" id="{00ECAA98-3038-CC43-9F01-11A77467161D}"/>
                  </a:ext>
                </a:extLst>
              </p14:cNvPr>
              <p14:cNvContentPartPr/>
              <p14:nvPr/>
            </p14:nvContentPartPr>
            <p14:xfrm>
              <a:off x="1841342" y="2390863"/>
              <a:ext cx="709200" cy="360"/>
            </p14:xfrm>
          </p:contentPart>
        </mc:Choice>
        <mc:Fallback xmlns="">
          <p:pic>
            <p:nvPicPr>
              <p:cNvPr id="12" name="Inkt 11">
                <a:extLst>
                  <a:ext uri="{FF2B5EF4-FFF2-40B4-BE49-F238E27FC236}">
                    <a16:creationId xmlns:a16="http://schemas.microsoft.com/office/drawing/2014/main" id="{00ECAA98-3038-CC43-9F01-11A77467161D}"/>
                  </a:ext>
                </a:extLst>
              </p:cNvPr>
              <p:cNvPicPr/>
              <p:nvPr/>
            </p:nvPicPr>
            <p:blipFill>
              <a:blip r:embed="rId15"/>
              <a:stretch>
                <a:fillRect/>
              </a:stretch>
            </p:blipFill>
            <p:spPr>
              <a:xfrm>
                <a:off x="1787702" y="2283223"/>
                <a:ext cx="816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t 13">
                <a:extLst>
                  <a:ext uri="{FF2B5EF4-FFF2-40B4-BE49-F238E27FC236}">
                    <a16:creationId xmlns:a16="http://schemas.microsoft.com/office/drawing/2014/main" id="{A9C4EE92-6920-2B40-99E2-7B8885EE5DE7}"/>
                  </a:ext>
                </a:extLst>
              </p14:cNvPr>
              <p14:cNvContentPartPr/>
              <p14:nvPr/>
            </p14:nvContentPartPr>
            <p14:xfrm>
              <a:off x="3827462" y="2935903"/>
              <a:ext cx="661320" cy="17280"/>
            </p14:xfrm>
          </p:contentPart>
        </mc:Choice>
        <mc:Fallback xmlns="">
          <p:pic>
            <p:nvPicPr>
              <p:cNvPr id="14" name="Inkt 13">
                <a:extLst>
                  <a:ext uri="{FF2B5EF4-FFF2-40B4-BE49-F238E27FC236}">
                    <a16:creationId xmlns:a16="http://schemas.microsoft.com/office/drawing/2014/main" id="{A9C4EE92-6920-2B40-99E2-7B8885EE5DE7}"/>
                  </a:ext>
                </a:extLst>
              </p:cNvPr>
              <p:cNvPicPr/>
              <p:nvPr/>
            </p:nvPicPr>
            <p:blipFill>
              <a:blip r:embed="rId17"/>
              <a:stretch>
                <a:fillRect/>
              </a:stretch>
            </p:blipFill>
            <p:spPr>
              <a:xfrm>
                <a:off x="3773462" y="2827903"/>
                <a:ext cx="7689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t 15">
                <a:extLst>
                  <a:ext uri="{FF2B5EF4-FFF2-40B4-BE49-F238E27FC236}">
                    <a16:creationId xmlns:a16="http://schemas.microsoft.com/office/drawing/2014/main" id="{D82634CC-78A0-1C45-BBF5-BA5C5761B0D0}"/>
                  </a:ext>
                </a:extLst>
              </p14:cNvPr>
              <p14:cNvContentPartPr/>
              <p14:nvPr/>
            </p14:nvContentPartPr>
            <p14:xfrm>
              <a:off x="3890822" y="5352583"/>
              <a:ext cx="1849680" cy="9720"/>
            </p14:xfrm>
          </p:contentPart>
        </mc:Choice>
        <mc:Fallback xmlns="">
          <p:pic>
            <p:nvPicPr>
              <p:cNvPr id="16" name="Inkt 15">
                <a:extLst>
                  <a:ext uri="{FF2B5EF4-FFF2-40B4-BE49-F238E27FC236}">
                    <a16:creationId xmlns:a16="http://schemas.microsoft.com/office/drawing/2014/main" id="{D82634CC-78A0-1C45-BBF5-BA5C5761B0D0}"/>
                  </a:ext>
                </a:extLst>
              </p:cNvPr>
              <p:cNvPicPr/>
              <p:nvPr/>
            </p:nvPicPr>
            <p:blipFill>
              <a:blip r:embed="rId19"/>
              <a:stretch>
                <a:fillRect/>
              </a:stretch>
            </p:blipFill>
            <p:spPr>
              <a:xfrm>
                <a:off x="3837182" y="5244583"/>
                <a:ext cx="1957320" cy="225360"/>
              </a:xfrm>
              <a:prstGeom prst="rect">
                <a:avLst/>
              </a:prstGeom>
            </p:spPr>
          </p:pic>
        </mc:Fallback>
      </mc:AlternateContent>
      <p:pic>
        <p:nvPicPr>
          <p:cNvPr id="4" name="Opgenomen geluid" descr="Opgenomen geluid">
            <a:hlinkClick r:id="" action="ppaction://media"/>
            <a:extLst>
              <a:ext uri="{FF2B5EF4-FFF2-40B4-BE49-F238E27FC236}">
                <a16:creationId xmlns:a16="http://schemas.microsoft.com/office/drawing/2014/main" id="{C8A776B5-6B82-8040-B7C3-3A8485A6AE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967326" y="224536"/>
            <a:ext cx="812800" cy="812800"/>
          </a:xfrm>
          <a:prstGeom prst="rect">
            <a:avLst/>
          </a:prstGeom>
        </p:spPr>
      </p:pic>
    </p:spTree>
    <p:extLst>
      <p:ext uri="{BB962C8B-B14F-4D97-AF65-F5344CB8AC3E}">
        <p14:creationId xmlns:p14="http://schemas.microsoft.com/office/powerpoint/2010/main" val="151906703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DD0AEE21-CF4B-4395-A100-EFB0EB9951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7" name="Rectangle 16">
            <a:extLst>
              <a:ext uri="{FF2B5EF4-FFF2-40B4-BE49-F238E27FC236}">
                <a16:creationId xmlns:a16="http://schemas.microsoft.com/office/drawing/2014/main" id="{9F8DBD9A-1B56-4D4B-856B-89CC682C6B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E079F42-5C7A-44DD-9E9F-A34795A48F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091" y="0"/>
            <a:ext cx="114729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6">
            <a:extLst>
              <a:ext uri="{FF2B5EF4-FFF2-40B4-BE49-F238E27FC236}">
                <a16:creationId xmlns:a16="http://schemas.microsoft.com/office/drawing/2014/main" id="{09777E15-6D68-4808-AD20-82EA7377F4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28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3" name="Freeform 6">
            <a:extLst>
              <a:ext uri="{FF2B5EF4-FFF2-40B4-BE49-F238E27FC236}">
                <a16:creationId xmlns:a16="http://schemas.microsoft.com/office/drawing/2014/main" id="{CE79CAD8-9F7F-4756-BD12-8463CA4C6F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25" name="Rectangle 24">
            <a:extLst>
              <a:ext uri="{FF2B5EF4-FFF2-40B4-BE49-F238E27FC236}">
                <a16:creationId xmlns:a16="http://schemas.microsoft.com/office/drawing/2014/main" id="{A9923A21-5790-4667-B5C7-ADA793B49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448" y="643466"/>
            <a:ext cx="9600802" cy="557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08CB922F-5B0F-0A4C-BE28-A2D7AB0D58E3}"/>
              </a:ext>
            </a:extLst>
          </p:cNvPr>
          <p:cNvPicPr>
            <a:picLocks noChangeAspect="1"/>
          </p:cNvPicPr>
          <p:nvPr/>
        </p:nvPicPr>
        <p:blipFill>
          <a:blip r:embed="rId5"/>
          <a:stretch>
            <a:fillRect/>
          </a:stretch>
        </p:blipFill>
        <p:spPr>
          <a:xfrm>
            <a:off x="1986180" y="1380010"/>
            <a:ext cx="8957335" cy="4097979"/>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B39D4FBE-7757-A24D-AF73-BDBC4B491D80}"/>
                  </a:ext>
                </a:extLst>
              </p14:cNvPr>
              <p14:cNvContentPartPr/>
              <p14:nvPr/>
            </p14:nvContentPartPr>
            <p14:xfrm>
              <a:off x="6450221" y="2228924"/>
              <a:ext cx="1445400" cy="29160"/>
            </p14:xfrm>
          </p:contentPart>
        </mc:Choice>
        <mc:Fallback xmlns="">
          <p:pic>
            <p:nvPicPr>
              <p:cNvPr id="4" name="Inkt 3">
                <a:extLst>
                  <a:ext uri="{FF2B5EF4-FFF2-40B4-BE49-F238E27FC236}">
                    <a16:creationId xmlns:a16="http://schemas.microsoft.com/office/drawing/2014/main" id="{B39D4FBE-7757-A24D-AF73-BDBC4B491D80}"/>
                  </a:ext>
                </a:extLst>
              </p:cNvPr>
              <p:cNvPicPr/>
              <p:nvPr/>
            </p:nvPicPr>
            <p:blipFill>
              <a:blip r:embed="rId7"/>
              <a:stretch>
                <a:fillRect/>
              </a:stretch>
            </p:blipFill>
            <p:spPr>
              <a:xfrm>
                <a:off x="6396581" y="2120924"/>
                <a:ext cx="1553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t 4">
                <a:extLst>
                  <a:ext uri="{FF2B5EF4-FFF2-40B4-BE49-F238E27FC236}">
                    <a16:creationId xmlns:a16="http://schemas.microsoft.com/office/drawing/2014/main" id="{31E9E561-DBD5-EE42-943D-8AEE4212FDE1}"/>
                  </a:ext>
                </a:extLst>
              </p14:cNvPr>
              <p14:cNvContentPartPr/>
              <p14:nvPr/>
            </p14:nvContentPartPr>
            <p14:xfrm>
              <a:off x="5859821" y="2864684"/>
              <a:ext cx="470520" cy="4680"/>
            </p14:xfrm>
          </p:contentPart>
        </mc:Choice>
        <mc:Fallback xmlns="">
          <p:pic>
            <p:nvPicPr>
              <p:cNvPr id="5" name="Inkt 4">
                <a:extLst>
                  <a:ext uri="{FF2B5EF4-FFF2-40B4-BE49-F238E27FC236}">
                    <a16:creationId xmlns:a16="http://schemas.microsoft.com/office/drawing/2014/main" id="{31E9E561-DBD5-EE42-943D-8AEE4212FDE1}"/>
                  </a:ext>
                </a:extLst>
              </p:cNvPr>
              <p:cNvPicPr/>
              <p:nvPr/>
            </p:nvPicPr>
            <p:blipFill>
              <a:blip r:embed="rId9"/>
              <a:stretch>
                <a:fillRect/>
              </a:stretch>
            </p:blipFill>
            <p:spPr>
              <a:xfrm>
                <a:off x="5806181" y="2756684"/>
                <a:ext cx="578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t 6">
                <a:extLst>
                  <a:ext uri="{FF2B5EF4-FFF2-40B4-BE49-F238E27FC236}">
                    <a16:creationId xmlns:a16="http://schemas.microsoft.com/office/drawing/2014/main" id="{56870495-B2DA-CF41-8967-3030C0B67496}"/>
                  </a:ext>
                </a:extLst>
              </p14:cNvPr>
              <p14:cNvContentPartPr/>
              <p14:nvPr/>
            </p14:nvContentPartPr>
            <p14:xfrm>
              <a:off x="7022621" y="2847764"/>
              <a:ext cx="599040" cy="360"/>
            </p14:xfrm>
          </p:contentPart>
        </mc:Choice>
        <mc:Fallback xmlns="">
          <p:pic>
            <p:nvPicPr>
              <p:cNvPr id="7" name="Inkt 6">
                <a:extLst>
                  <a:ext uri="{FF2B5EF4-FFF2-40B4-BE49-F238E27FC236}">
                    <a16:creationId xmlns:a16="http://schemas.microsoft.com/office/drawing/2014/main" id="{56870495-B2DA-CF41-8967-3030C0B67496}"/>
                  </a:ext>
                </a:extLst>
              </p:cNvPr>
              <p:cNvPicPr/>
              <p:nvPr/>
            </p:nvPicPr>
            <p:blipFill>
              <a:blip r:embed="rId11"/>
              <a:stretch>
                <a:fillRect/>
              </a:stretch>
            </p:blipFill>
            <p:spPr>
              <a:xfrm>
                <a:off x="6968981" y="2740124"/>
                <a:ext cx="706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t 8">
                <a:extLst>
                  <a:ext uri="{FF2B5EF4-FFF2-40B4-BE49-F238E27FC236}">
                    <a16:creationId xmlns:a16="http://schemas.microsoft.com/office/drawing/2014/main" id="{08877C92-EDC1-4C4E-A322-D93C8D3F132F}"/>
                  </a:ext>
                </a:extLst>
              </p14:cNvPr>
              <p14:cNvContentPartPr/>
              <p14:nvPr/>
            </p14:nvContentPartPr>
            <p14:xfrm>
              <a:off x="8311061" y="2861084"/>
              <a:ext cx="573840" cy="360"/>
            </p14:xfrm>
          </p:contentPart>
        </mc:Choice>
        <mc:Fallback xmlns="">
          <p:pic>
            <p:nvPicPr>
              <p:cNvPr id="9" name="Inkt 8">
                <a:extLst>
                  <a:ext uri="{FF2B5EF4-FFF2-40B4-BE49-F238E27FC236}">
                    <a16:creationId xmlns:a16="http://schemas.microsoft.com/office/drawing/2014/main" id="{08877C92-EDC1-4C4E-A322-D93C8D3F132F}"/>
                  </a:ext>
                </a:extLst>
              </p:cNvPr>
              <p:cNvPicPr/>
              <p:nvPr/>
            </p:nvPicPr>
            <p:blipFill>
              <a:blip r:embed="rId13"/>
              <a:stretch>
                <a:fillRect/>
              </a:stretch>
            </p:blipFill>
            <p:spPr>
              <a:xfrm>
                <a:off x="8257061" y="2753084"/>
                <a:ext cx="681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t 10">
                <a:extLst>
                  <a:ext uri="{FF2B5EF4-FFF2-40B4-BE49-F238E27FC236}">
                    <a16:creationId xmlns:a16="http://schemas.microsoft.com/office/drawing/2014/main" id="{29BC8DD4-75AB-124E-BC13-B6C8A620C996}"/>
                  </a:ext>
                </a:extLst>
              </p14:cNvPr>
              <p14:cNvContentPartPr/>
              <p14:nvPr/>
            </p14:nvContentPartPr>
            <p14:xfrm>
              <a:off x="9723341" y="2851004"/>
              <a:ext cx="803520" cy="21960"/>
            </p14:xfrm>
          </p:contentPart>
        </mc:Choice>
        <mc:Fallback xmlns="">
          <p:pic>
            <p:nvPicPr>
              <p:cNvPr id="11" name="Inkt 10">
                <a:extLst>
                  <a:ext uri="{FF2B5EF4-FFF2-40B4-BE49-F238E27FC236}">
                    <a16:creationId xmlns:a16="http://schemas.microsoft.com/office/drawing/2014/main" id="{29BC8DD4-75AB-124E-BC13-B6C8A620C996}"/>
                  </a:ext>
                </a:extLst>
              </p:cNvPr>
              <p:cNvPicPr/>
              <p:nvPr/>
            </p:nvPicPr>
            <p:blipFill>
              <a:blip r:embed="rId15"/>
              <a:stretch>
                <a:fillRect/>
              </a:stretch>
            </p:blipFill>
            <p:spPr>
              <a:xfrm>
                <a:off x="9669701" y="2743364"/>
                <a:ext cx="9111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t 11">
                <a:extLst>
                  <a:ext uri="{FF2B5EF4-FFF2-40B4-BE49-F238E27FC236}">
                    <a16:creationId xmlns:a16="http://schemas.microsoft.com/office/drawing/2014/main" id="{65EB631E-84A6-6244-AA87-B50D6C3EB104}"/>
                  </a:ext>
                </a:extLst>
              </p14:cNvPr>
              <p14:cNvContentPartPr/>
              <p14:nvPr/>
            </p14:nvContentPartPr>
            <p14:xfrm>
              <a:off x="2650061" y="3118484"/>
              <a:ext cx="1200600" cy="25200"/>
            </p14:xfrm>
          </p:contentPart>
        </mc:Choice>
        <mc:Fallback xmlns="">
          <p:pic>
            <p:nvPicPr>
              <p:cNvPr id="12" name="Inkt 11">
                <a:extLst>
                  <a:ext uri="{FF2B5EF4-FFF2-40B4-BE49-F238E27FC236}">
                    <a16:creationId xmlns:a16="http://schemas.microsoft.com/office/drawing/2014/main" id="{65EB631E-84A6-6244-AA87-B50D6C3EB104}"/>
                  </a:ext>
                </a:extLst>
              </p:cNvPr>
              <p:cNvPicPr/>
              <p:nvPr/>
            </p:nvPicPr>
            <p:blipFill>
              <a:blip r:embed="rId17"/>
              <a:stretch>
                <a:fillRect/>
              </a:stretch>
            </p:blipFill>
            <p:spPr>
              <a:xfrm>
                <a:off x="2596061" y="3010844"/>
                <a:ext cx="13082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t 12">
                <a:extLst>
                  <a:ext uri="{FF2B5EF4-FFF2-40B4-BE49-F238E27FC236}">
                    <a16:creationId xmlns:a16="http://schemas.microsoft.com/office/drawing/2014/main" id="{D3152AEC-7EB1-3B4A-B059-FD318BBF8E50}"/>
                  </a:ext>
                </a:extLst>
              </p14:cNvPr>
              <p14:cNvContentPartPr/>
              <p14:nvPr/>
            </p14:nvContentPartPr>
            <p14:xfrm>
              <a:off x="8055821" y="3414044"/>
              <a:ext cx="2586240" cy="39960"/>
            </p14:xfrm>
          </p:contentPart>
        </mc:Choice>
        <mc:Fallback xmlns="">
          <p:pic>
            <p:nvPicPr>
              <p:cNvPr id="13" name="Inkt 12">
                <a:extLst>
                  <a:ext uri="{FF2B5EF4-FFF2-40B4-BE49-F238E27FC236}">
                    <a16:creationId xmlns:a16="http://schemas.microsoft.com/office/drawing/2014/main" id="{D3152AEC-7EB1-3B4A-B059-FD318BBF8E50}"/>
                  </a:ext>
                </a:extLst>
              </p:cNvPr>
              <p:cNvPicPr/>
              <p:nvPr/>
            </p:nvPicPr>
            <p:blipFill>
              <a:blip r:embed="rId19"/>
              <a:stretch>
                <a:fillRect/>
              </a:stretch>
            </p:blipFill>
            <p:spPr>
              <a:xfrm>
                <a:off x="8002181" y="3306044"/>
                <a:ext cx="269388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t 13">
                <a:extLst>
                  <a:ext uri="{FF2B5EF4-FFF2-40B4-BE49-F238E27FC236}">
                    <a16:creationId xmlns:a16="http://schemas.microsoft.com/office/drawing/2014/main" id="{75A35A59-CCE2-0342-A077-2FB64A8589CC}"/>
                  </a:ext>
                </a:extLst>
              </p14:cNvPr>
              <p14:cNvContentPartPr/>
              <p14:nvPr/>
            </p14:nvContentPartPr>
            <p14:xfrm>
              <a:off x="4112741" y="4061324"/>
              <a:ext cx="2579760" cy="19440"/>
            </p14:xfrm>
          </p:contentPart>
        </mc:Choice>
        <mc:Fallback xmlns="">
          <p:pic>
            <p:nvPicPr>
              <p:cNvPr id="14" name="Inkt 13">
                <a:extLst>
                  <a:ext uri="{FF2B5EF4-FFF2-40B4-BE49-F238E27FC236}">
                    <a16:creationId xmlns:a16="http://schemas.microsoft.com/office/drawing/2014/main" id="{75A35A59-CCE2-0342-A077-2FB64A8589CC}"/>
                  </a:ext>
                </a:extLst>
              </p:cNvPr>
              <p:cNvPicPr/>
              <p:nvPr/>
            </p:nvPicPr>
            <p:blipFill>
              <a:blip r:embed="rId21"/>
              <a:stretch>
                <a:fillRect/>
              </a:stretch>
            </p:blipFill>
            <p:spPr>
              <a:xfrm>
                <a:off x="4058741" y="3953684"/>
                <a:ext cx="268740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t 15">
                <a:extLst>
                  <a:ext uri="{FF2B5EF4-FFF2-40B4-BE49-F238E27FC236}">
                    <a16:creationId xmlns:a16="http://schemas.microsoft.com/office/drawing/2014/main" id="{7A2868A2-9AB6-C343-9D85-A9070A60BB7D}"/>
                  </a:ext>
                </a:extLst>
              </p14:cNvPr>
              <p14:cNvContentPartPr/>
              <p14:nvPr/>
            </p14:nvContentPartPr>
            <p14:xfrm>
              <a:off x="6398741" y="4339244"/>
              <a:ext cx="967320" cy="10800"/>
            </p14:xfrm>
          </p:contentPart>
        </mc:Choice>
        <mc:Fallback xmlns="">
          <p:pic>
            <p:nvPicPr>
              <p:cNvPr id="16" name="Inkt 15">
                <a:extLst>
                  <a:ext uri="{FF2B5EF4-FFF2-40B4-BE49-F238E27FC236}">
                    <a16:creationId xmlns:a16="http://schemas.microsoft.com/office/drawing/2014/main" id="{7A2868A2-9AB6-C343-9D85-A9070A60BB7D}"/>
                  </a:ext>
                </a:extLst>
              </p:cNvPr>
              <p:cNvPicPr/>
              <p:nvPr/>
            </p:nvPicPr>
            <p:blipFill>
              <a:blip r:embed="rId23"/>
              <a:stretch>
                <a:fillRect/>
              </a:stretch>
            </p:blipFill>
            <p:spPr>
              <a:xfrm>
                <a:off x="6345101" y="4231244"/>
                <a:ext cx="1074960" cy="226440"/>
              </a:xfrm>
              <a:prstGeom prst="rect">
                <a:avLst/>
              </a:prstGeom>
            </p:spPr>
          </p:pic>
        </mc:Fallback>
      </mc:AlternateContent>
      <p:sp>
        <p:nvSpPr>
          <p:cNvPr id="18" name="Ovaal 17">
            <a:extLst>
              <a:ext uri="{FF2B5EF4-FFF2-40B4-BE49-F238E27FC236}">
                <a16:creationId xmlns:a16="http://schemas.microsoft.com/office/drawing/2014/main" id="{CDA95F23-D206-A242-83A7-8F6D6FE26B67}"/>
              </a:ext>
            </a:extLst>
          </p:cNvPr>
          <p:cNvSpPr/>
          <p:nvPr/>
        </p:nvSpPr>
        <p:spPr>
          <a:xfrm>
            <a:off x="2245895" y="4491789"/>
            <a:ext cx="339998" cy="304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a:extLst>
              <a:ext uri="{FF2B5EF4-FFF2-40B4-BE49-F238E27FC236}">
                <a16:creationId xmlns:a16="http://schemas.microsoft.com/office/drawing/2014/main" id="{F3235062-4DE3-2F4E-8825-E2CE7C7CCFC8}"/>
              </a:ext>
            </a:extLst>
          </p:cNvPr>
          <p:cNvPicPr>
            <a:picLocks noChangeAspect="1"/>
          </p:cNvPicPr>
          <p:nvPr/>
        </p:nvPicPr>
        <p:blipFill>
          <a:blip r:embed="rId24"/>
          <a:stretch>
            <a:fillRect/>
          </a:stretch>
        </p:blipFill>
        <p:spPr>
          <a:xfrm>
            <a:off x="1465537" y="4644189"/>
            <a:ext cx="1107386" cy="1147990"/>
          </a:xfrm>
          <a:prstGeom prst="rect">
            <a:avLst/>
          </a:prstGeom>
        </p:spPr>
      </p:pic>
      <p:pic>
        <p:nvPicPr>
          <p:cNvPr id="2" name="Opgenomen geluid" descr="Opgenomen geluid">
            <a:hlinkClick r:id="" action="ppaction://media"/>
            <a:extLst>
              <a:ext uri="{FF2B5EF4-FFF2-40B4-BE49-F238E27FC236}">
                <a16:creationId xmlns:a16="http://schemas.microsoft.com/office/drawing/2014/main" id="{71D38749-CBC9-C64E-8097-6E5901424582}"/>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0367693" y="659420"/>
            <a:ext cx="812800" cy="812800"/>
          </a:xfrm>
          <a:prstGeom prst="rect">
            <a:avLst/>
          </a:prstGeom>
        </p:spPr>
      </p:pic>
    </p:spTree>
    <p:extLst>
      <p:ext uri="{BB962C8B-B14F-4D97-AF65-F5344CB8AC3E}">
        <p14:creationId xmlns:p14="http://schemas.microsoft.com/office/powerpoint/2010/main" val="35404638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B88A52-38D7-402E-88C3-0EF4C32653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1DF92467-C744-2646-97A7-2F8C83F54266}"/>
              </a:ext>
            </a:extLst>
          </p:cNvPr>
          <p:cNvSpPr>
            <a:spLocks noGrp="1"/>
          </p:cNvSpPr>
          <p:nvPr>
            <p:ph type="title"/>
          </p:nvPr>
        </p:nvSpPr>
        <p:spPr>
          <a:xfrm>
            <a:off x="1140290" y="4578217"/>
            <a:ext cx="9911420" cy="1267348"/>
          </a:xfrm>
        </p:spPr>
        <p:txBody>
          <a:bodyPr anchor="t">
            <a:normAutofit fontScale="90000"/>
          </a:bodyPr>
          <a:lstStyle/>
          <a:p>
            <a:pPr algn="ctr"/>
            <a:r>
              <a:rPr lang="nl-BE" dirty="0"/>
              <a:t>BEREDENERINGSSCHEMA</a:t>
            </a:r>
            <a:br>
              <a:rPr lang="nl-BE" dirty="0"/>
            </a:br>
            <a:r>
              <a:rPr lang="nl-BE" dirty="0"/>
              <a:t>=</a:t>
            </a:r>
            <a:br>
              <a:rPr lang="nl-BE" dirty="0"/>
            </a:br>
            <a:r>
              <a:rPr lang="nl-BE" dirty="0"/>
              <a:t>REFERTESTEMPEL</a:t>
            </a:r>
          </a:p>
        </p:txBody>
      </p:sp>
      <p:sp>
        <p:nvSpPr>
          <p:cNvPr id="11" name="Freeform 6">
            <a:extLst>
              <a:ext uri="{FF2B5EF4-FFF2-40B4-BE49-F238E27FC236}">
                <a16:creationId xmlns:a16="http://schemas.microsoft.com/office/drawing/2014/main" id="{48CE09DE-7896-4508-B9CD-2E473C0977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65000"/>
            </a:schemeClr>
          </a:solidFill>
          <a:ln w="0">
            <a:noFill/>
            <a:prstDash val="solid"/>
            <a:round/>
            <a:headEnd/>
            <a:tailEnd/>
          </a:ln>
        </p:spPr>
      </p:sp>
      <p:sp>
        <p:nvSpPr>
          <p:cNvPr id="13" name="Rectangle 12">
            <a:extLst>
              <a:ext uri="{FF2B5EF4-FFF2-40B4-BE49-F238E27FC236}">
                <a16:creationId xmlns:a16="http://schemas.microsoft.com/office/drawing/2014/main" id="{6953771A-800E-41A8-965C-D99DB95E98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ijdelijke aanduiding voor inhoud 3">
            <a:extLst>
              <a:ext uri="{FF2B5EF4-FFF2-40B4-BE49-F238E27FC236}">
                <a16:creationId xmlns:a16="http://schemas.microsoft.com/office/drawing/2014/main" id="{DFB90356-5806-8143-9532-E6063697DD41}"/>
              </a:ext>
            </a:extLst>
          </p:cNvPr>
          <p:cNvGraphicFramePr>
            <a:graphicFrameLocks noGrp="1"/>
          </p:cNvGraphicFramePr>
          <p:nvPr>
            <p:ph idx="1"/>
            <p:extLst>
              <p:ext uri="{D42A27DB-BD31-4B8C-83A1-F6EECF244321}">
                <p14:modId xmlns:p14="http://schemas.microsoft.com/office/powerpoint/2010/main" val="2434823878"/>
              </p:ext>
            </p:extLst>
          </p:nvPr>
        </p:nvGraphicFramePr>
        <p:xfrm>
          <a:off x="948239" y="1485823"/>
          <a:ext cx="10897883" cy="2579015"/>
        </p:xfrm>
        <a:graphic>
          <a:graphicData uri="http://schemas.openxmlformats.org/drawingml/2006/table">
            <a:tbl>
              <a:tblPr firstRow="1" bandRow="1">
                <a:tableStyleId>{3B4B98B0-60AC-42C2-AFA5-B58CD77FA1E5}</a:tableStyleId>
              </a:tblPr>
              <a:tblGrid>
                <a:gridCol w="2871536">
                  <a:extLst>
                    <a:ext uri="{9D8B030D-6E8A-4147-A177-3AD203B41FA5}">
                      <a16:colId xmlns:a16="http://schemas.microsoft.com/office/drawing/2014/main" val="736632434"/>
                    </a:ext>
                  </a:extLst>
                </a:gridCol>
                <a:gridCol w="2598822">
                  <a:extLst>
                    <a:ext uri="{9D8B030D-6E8A-4147-A177-3AD203B41FA5}">
                      <a16:colId xmlns:a16="http://schemas.microsoft.com/office/drawing/2014/main" val="2235318707"/>
                    </a:ext>
                  </a:extLst>
                </a:gridCol>
                <a:gridCol w="1299410">
                  <a:extLst>
                    <a:ext uri="{9D8B030D-6E8A-4147-A177-3AD203B41FA5}">
                      <a16:colId xmlns:a16="http://schemas.microsoft.com/office/drawing/2014/main" val="1859272597"/>
                    </a:ext>
                  </a:extLst>
                </a:gridCol>
                <a:gridCol w="577516">
                  <a:extLst>
                    <a:ext uri="{9D8B030D-6E8A-4147-A177-3AD203B41FA5}">
                      <a16:colId xmlns:a16="http://schemas.microsoft.com/office/drawing/2014/main" val="2058668939"/>
                    </a:ext>
                  </a:extLst>
                </a:gridCol>
                <a:gridCol w="749600">
                  <a:extLst>
                    <a:ext uri="{9D8B030D-6E8A-4147-A177-3AD203B41FA5}">
                      <a16:colId xmlns:a16="http://schemas.microsoft.com/office/drawing/2014/main" val="837376995"/>
                    </a:ext>
                  </a:extLst>
                </a:gridCol>
                <a:gridCol w="1344987">
                  <a:extLst>
                    <a:ext uri="{9D8B030D-6E8A-4147-A177-3AD203B41FA5}">
                      <a16:colId xmlns:a16="http://schemas.microsoft.com/office/drawing/2014/main" val="2735730323"/>
                    </a:ext>
                  </a:extLst>
                </a:gridCol>
                <a:gridCol w="1456012">
                  <a:extLst>
                    <a:ext uri="{9D8B030D-6E8A-4147-A177-3AD203B41FA5}">
                      <a16:colId xmlns:a16="http://schemas.microsoft.com/office/drawing/2014/main" val="3645839598"/>
                    </a:ext>
                  </a:extLst>
                </a:gridCol>
              </a:tblGrid>
              <a:tr h="674282">
                <a:tc>
                  <a:txBody>
                    <a:bodyPr/>
                    <a:lstStyle/>
                    <a:p>
                      <a:r>
                        <a:rPr lang="nl-BE" sz="2000"/>
                        <a:t>REKENINGNUMMER</a:t>
                      </a:r>
                    </a:p>
                  </a:txBody>
                  <a:tcPr marL="103860" marR="103860" marT="51930" marB="51930"/>
                </a:tc>
                <a:tc>
                  <a:txBody>
                    <a:bodyPr/>
                    <a:lstStyle/>
                    <a:p>
                      <a:r>
                        <a:rPr lang="nl-BE" sz="2000"/>
                        <a:t>NAAM REKENING</a:t>
                      </a:r>
                    </a:p>
                  </a:txBody>
                  <a:tcPr marL="103860" marR="103860" marT="51930" marB="51930"/>
                </a:tc>
                <a:tc>
                  <a:txBody>
                    <a:bodyPr/>
                    <a:lstStyle/>
                    <a:p>
                      <a:r>
                        <a:rPr lang="nl-BE" sz="2000" dirty="0"/>
                        <a:t>A/P/K/O</a:t>
                      </a:r>
                    </a:p>
                  </a:txBody>
                  <a:tcPr marL="103860" marR="103860" marT="51930" marB="51930"/>
                </a:tc>
                <a:tc>
                  <a:txBody>
                    <a:bodyPr/>
                    <a:lstStyle/>
                    <a:p>
                      <a:r>
                        <a:rPr lang="nl-BE" sz="2000"/>
                        <a:t>+/-</a:t>
                      </a:r>
                    </a:p>
                  </a:txBody>
                  <a:tcPr marL="103860" marR="103860" marT="51930" marB="51930"/>
                </a:tc>
                <a:tc>
                  <a:txBody>
                    <a:bodyPr/>
                    <a:lstStyle/>
                    <a:p>
                      <a:r>
                        <a:rPr lang="nl-BE" sz="2000"/>
                        <a:t>D/C</a:t>
                      </a:r>
                    </a:p>
                  </a:txBody>
                  <a:tcPr marL="103860" marR="103860" marT="51930" marB="51930"/>
                </a:tc>
                <a:tc>
                  <a:txBody>
                    <a:bodyPr/>
                    <a:lstStyle/>
                    <a:p>
                      <a:r>
                        <a:rPr lang="nl-BE" sz="2000"/>
                        <a:t>DEBET</a:t>
                      </a:r>
                    </a:p>
                  </a:txBody>
                  <a:tcPr marL="103860" marR="103860" marT="51930" marB="51930"/>
                </a:tc>
                <a:tc>
                  <a:txBody>
                    <a:bodyPr/>
                    <a:lstStyle/>
                    <a:p>
                      <a:r>
                        <a:rPr lang="nl-BE" sz="2000"/>
                        <a:t>CREDIT</a:t>
                      </a:r>
                    </a:p>
                  </a:txBody>
                  <a:tcPr marL="103860" marR="103860" marT="51930" marB="51930"/>
                </a:tc>
                <a:extLst>
                  <a:ext uri="{0D108BD9-81ED-4DB2-BD59-A6C34878D82A}">
                    <a16:rowId xmlns:a16="http://schemas.microsoft.com/office/drawing/2014/main" val="112944830"/>
                  </a:ext>
                </a:extLst>
              </a:tr>
              <a:tr h="634911">
                <a:tc>
                  <a:txBody>
                    <a:bodyPr/>
                    <a:lstStyle/>
                    <a:p>
                      <a:endParaRPr lang="nl-BE" sz="2000"/>
                    </a:p>
                  </a:txBody>
                  <a:tcPr marL="103860" marR="103860" marT="51930" marB="51930"/>
                </a:tc>
                <a:tc>
                  <a:txBody>
                    <a:bodyPr/>
                    <a:lstStyle/>
                    <a:p>
                      <a:endParaRPr lang="nl-BE" sz="2000" dirty="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dirty="0"/>
                    </a:p>
                  </a:txBody>
                  <a:tcPr marL="103860" marR="103860" marT="51930" marB="51930"/>
                </a:tc>
                <a:extLst>
                  <a:ext uri="{0D108BD9-81ED-4DB2-BD59-A6C34878D82A}">
                    <a16:rowId xmlns:a16="http://schemas.microsoft.com/office/drawing/2014/main" val="3775453661"/>
                  </a:ext>
                </a:extLst>
              </a:tr>
              <a:tr h="634911">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extLst>
                  <a:ext uri="{0D108BD9-81ED-4DB2-BD59-A6C34878D82A}">
                    <a16:rowId xmlns:a16="http://schemas.microsoft.com/office/drawing/2014/main" val="29513955"/>
                  </a:ext>
                </a:extLst>
              </a:tr>
              <a:tr h="634911">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a:p>
                  </a:txBody>
                  <a:tcPr marL="103860" marR="103860" marT="51930" marB="51930"/>
                </a:tc>
                <a:tc>
                  <a:txBody>
                    <a:bodyPr/>
                    <a:lstStyle/>
                    <a:p>
                      <a:endParaRPr lang="nl-BE" sz="2000" dirty="0"/>
                    </a:p>
                  </a:txBody>
                  <a:tcPr marL="103860" marR="103860" marT="51930" marB="51930"/>
                </a:tc>
                <a:extLst>
                  <a:ext uri="{0D108BD9-81ED-4DB2-BD59-A6C34878D82A}">
                    <a16:rowId xmlns:a16="http://schemas.microsoft.com/office/drawing/2014/main" val="455369796"/>
                  </a:ext>
                </a:extLst>
              </a:tr>
            </a:tbl>
          </a:graphicData>
        </a:graphic>
      </p:graphicFrame>
      <p:pic>
        <p:nvPicPr>
          <p:cNvPr id="3" name="Opgenomen geluid" descr="Opgenomen geluid">
            <a:hlinkClick r:id="" action="ppaction://media"/>
            <a:extLst>
              <a:ext uri="{FF2B5EF4-FFF2-40B4-BE49-F238E27FC236}">
                <a16:creationId xmlns:a16="http://schemas.microsoft.com/office/drawing/2014/main" id="{C1EB7DF2-C857-0343-9189-46FCA0FDF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4007" y="336512"/>
            <a:ext cx="812800" cy="812800"/>
          </a:xfrm>
          <a:prstGeom prst="rect">
            <a:avLst/>
          </a:prstGeom>
        </p:spPr>
      </p:pic>
    </p:spTree>
    <p:extLst>
      <p:ext uri="{BB962C8B-B14F-4D97-AF65-F5344CB8AC3E}">
        <p14:creationId xmlns:p14="http://schemas.microsoft.com/office/powerpoint/2010/main" val="38959363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7FFE9066-B549-42EC-BEE6-8E3E95827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A4B3015-0BEF-1B41-8BC3-865FA663B93F}"/>
              </a:ext>
            </a:extLst>
          </p:cNvPr>
          <p:cNvSpPr>
            <a:spLocks noGrp="1"/>
          </p:cNvSpPr>
          <p:nvPr>
            <p:ph type="title"/>
          </p:nvPr>
        </p:nvSpPr>
        <p:spPr>
          <a:xfrm>
            <a:off x="936791" y="643467"/>
            <a:ext cx="10982307" cy="4584314"/>
          </a:xfrm>
        </p:spPr>
        <p:txBody>
          <a:bodyPr vert="horz" lIns="91440" tIns="45720" rIns="91440" bIns="45720" rtlCol="0" anchor="b">
            <a:normAutofit/>
          </a:bodyPr>
          <a:lstStyle/>
          <a:p>
            <a:r>
              <a:rPr lang="nl-BE" sz="4400" dirty="0"/>
              <a:t>Opdracht 1</a:t>
            </a:r>
            <a:br>
              <a:rPr lang="nl-BE" sz="4400" dirty="0"/>
            </a:br>
            <a:r>
              <a:rPr lang="nl-BE" sz="4400" dirty="0"/>
              <a:t/>
            </a:r>
            <a:br>
              <a:rPr lang="nl-BE" sz="4400" dirty="0"/>
            </a:br>
            <a:r>
              <a:rPr lang="nl-BE" sz="4400" dirty="0"/>
              <a:t>Van balans naar T-rekening</a:t>
            </a:r>
            <a:endParaRPr lang="en-US" sz="4400" dirty="0"/>
          </a:p>
        </p:txBody>
      </p:sp>
      <p:sp>
        <p:nvSpPr>
          <p:cNvPr id="3" name="Tijdelijke aanduiding voor tekst 2">
            <a:extLst>
              <a:ext uri="{FF2B5EF4-FFF2-40B4-BE49-F238E27FC236}">
                <a16:creationId xmlns:a16="http://schemas.microsoft.com/office/drawing/2014/main" id="{3C7BFE8E-86DA-A049-880A-306BA70F5597}"/>
              </a:ext>
            </a:extLst>
          </p:cNvPr>
          <p:cNvSpPr>
            <a:spLocks noGrp="1"/>
          </p:cNvSpPr>
          <p:nvPr>
            <p:ph type="body" idx="1"/>
          </p:nvPr>
        </p:nvSpPr>
        <p:spPr>
          <a:xfrm>
            <a:off x="936792" y="5227781"/>
            <a:ext cx="9181896" cy="748145"/>
          </a:xfrm>
        </p:spPr>
        <p:txBody>
          <a:bodyPr vert="horz" lIns="91440" tIns="45720" rIns="91440" bIns="45720" rtlCol="0" anchor="t">
            <a:normAutofit/>
          </a:bodyPr>
          <a:lstStyle/>
          <a:p>
            <a:r>
              <a:rPr lang="en-US" sz="1800" dirty="0" err="1">
                <a:solidFill>
                  <a:schemeClr val="tx2"/>
                </a:solidFill>
              </a:rPr>
              <a:t>Pagina</a:t>
            </a:r>
            <a:r>
              <a:rPr lang="en-US" sz="1800" dirty="0">
                <a:solidFill>
                  <a:schemeClr val="tx2"/>
                </a:solidFill>
              </a:rPr>
              <a:t> 50 – 52</a:t>
            </a:r>
            <a:br>
              <a:rPr lang="en-US" sz="1800" dirty="0">
                <a:solidFill>
                  <a:schemeClr val="tx2"/>
                </a:solidFill>
              </a:rPr>
            </a:br>
            <a:r>
              <a:rPr lang="en-US" sz="1800" dirty="0" err="1">
                <a:solidFill>
                  <a:schemeClr val="tx2"/>
                </a:solidFill>
              </a:rPr>
              <a:t>Pagina</a:t>
            </a:r>
            <a:r>
              <a:rPr lang="en-US" sz="1800" dirty="0">
                <a:solidFill>
                  <a:schemeClr val="tx2"/>
                </a:solidFill>
              </a:rPr>
              <a:t> 426 - 428</a:t>
            </a:r>
          </a:p>
        </p:txBody>
      </p:sp>
      <p:sp>
        <p:nvSpPr>
          <p:cNvPr id="14" name="Rectangle 13">
            <a:extLst>
              <a:ext uri="{FF2B5EF4-FFF2-40B4-BE49-F238E27FC236}">
                <a16:creationId xmlns:a16="http://schemas.microsoft.com/office/drawing/2014/main" id="{4F99A79F-E2EF-4DCF-A366-569A81CFF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8475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A25BF79-9ED2-4290-8C48-1AB107B674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C6F7A2-A3E2-4043-874C-061471E39339}"/>
              </a:ext>
            </a:extLst>
          </p:cNvPr>
          <p:cNvSpPr>
            <a:spLocks noGrp="1"/>
          </p:cNvSpPr>
          <p:nvPr>
            <p:ph type="title"/>
          </p:nvPr>
        </p:nvSpPr>
        <p:spPr>
          <a:xfrm>
            <a:off x="5118306" y="1104366"/>
            <a:ext cx="6278635" cy="4649269"/>
          </a:xfrm>
        </p:spPr>
        <p:txBody>
          <a:bodyPr vert="horz" lIns="91440" tIns="45720" rIns="91440" bIns="45720" rtlCol="0" anchor="ctr">
            <a:normAutofit/>
          </a:bodyPr>
          <a:lstStyle/>
          <a:p>
            <a:r>
              <a:rPr lang="en-US" sz="6000" dirty="0" err="1">
                <a:solidFill>
                  <a:schemeClr val="bg2"/>
                </a:solidFill>
              </a:rPr>
              <a:t>Maak</a:t>
            </a:r>
            <a:r>
              <a:rPr lang="en-US" sz="6000" dirty="0">
                <a:solidFill>
                  <a:schemeClr val="bg2"/>
                </a:solidFill>
              </a:rPr>
              <a:t> </a:t>
            </a:r>
            <a:r>
              <a:rPr lang="en-US" sz="6000" dirty="0" err="1">
                <a:solidFill>
                  <a:schemeClr val="bg2"/>
                </a:solidFill>
              </a:rPr>
              <a:t>zelfstandig</a:t>
            </a:r>
            <a:r>
              <a:rPr lang="en-US" sz="6000" dirty="0">
                <a:solidFill>
                  <a:schemeClr val="bg2"/>
                </a:solidFill>
              </a:rPr>
              <a:t> OEFENING </a:t>
            </a:r>
            <a:br>
              <a:rPr lang="en-US" sz="6000" dirty="0">
                <a:solidFill>
                  <a:schemeClr val="bg2"/>
                </a:solidFill>
              </a:rPr>
            </a:br>
            <a:r>
              <a:rPr lang="en-US" sz="6000" dirty="0">
                <a:solidFill>
                  <a:schemeClr val="bg2"/>
                </a:solidFill>
              </a:rPr>
              <a:t>1, 2 EN 3</a:t>
            </a:r>
          </a:p>
        </p:txBody>
      </p:sp>
      <p:sp>
        <p:nvSpPr>
          <p:cNvPr id="14" name="Rectangle 13">
            <a:extLst>
              <a:ext uri="{FF2B5EF4-FFF2-40B4-BE49-F238E27FC236}">
                <a16:creationId xmlns:a16="http://schemas.microsoft.com/office/drawing/2014/main" id="{6159C197-C92F-4EEC-9821-4C2CAABD6D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a:extLst>
              <a:ext uri="{FF2B5EF4-FFF2-40B4-BE49-F238E27FC236}">
                <a16:creationId xmlns:a16="http://schemas.microsoft.com/office/drawing/2014/main" id="{C3B48EF4-7F44-7346-A844-D19BCD62E83B}"/>
              </a:ext>
            </a:extLst>
          </p:cNvPr>
          <p:cNvSpPr>
            <a:spLocks noGrp="1"/>
          </p:cNvSpPr>
          <p:nvPr>
            <p:ph type="body" idx="1"/>
          </p:nvPr>
        </p:nvSpPr>
        <p:spPr>
          <a:xfrm>
            <a:off x="1363787" y="972528"/>
            <a:ext cx="2798175" cy="4912944"/>
          </a:xfrm>
        </p:spPr>
        <p:txBody>
          <a:bodyPr vert="horz" lIns="91440" tIns="45720" rIns="91440" bIns="45720" rtlCol="0" anchor="ctr">
            <a:normAutofit/>
          </a:bodyPr>
          <a:lstStyle/>
          <a:p>
            <a:pPr algn="ctr"/>
            <a:endParaRPr lang="en-US" sz="1600">
              <a:solidFill>
                <a:srgbClr val="2A1A00"/>
              </a:solidFill>
            </a:endParaRPr>
          </a:p>
        </p:txBody>
      </p:sp>
      <p:sp>
        <p:nvSpPr>
          <p:cNvPr id="16" name="Freeform 6">
            <a:extLst>
              <a:ext uri="{FF2B5EF4-FFF2-40B4-BE49-F238E27FC236}">
                <a16:creationId xmlns:a16="http://schemas.microsoft.com/office/drawing/2014/main" id="{A863A539-3C09-4E46-97FB-DF20B3586E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pic>
        <p:nvPicPr>
          <p:cNvPr id="4" name="Opgenomen geluid" descr="Opgenomen geluid">
            <a:hlinkClick r:id="" action="ppaction://media"/>
            <a:extLst>
              <a:ext uri="{FF2B5EF4-FFF2-40B4-BE49-F238E27FC236}">
                <a16:creationId xmlns:a16="http://schemas.microsoft.com/office/drawing/2014/main" id="{1195D34E-E368-EC47-842D-8C3358E48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0541" y="224536"/>
            <a:ext cx="812800" cy="812800"/>
          </a:xfrm>
          <a:prstGeom prst="rect">
            <a:avLst/>
          </a:prstGeom>
        </p:spPr>
      </p:pic>
    </p:spTree>
    <p:extLst>
      <p:ext uri="{BB962C8B-B14F-4D97-AF65-F5344CB8AC3E}">
        <p14:creationId xmlns:p14="http://schemas.microsoft.com/office/powerpoint/2010/main" val="298946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35A3AA0-461B-304F-BFFB-399AC1AD4289}"/>
              </a:ext>
            </a:extLst>
          </p:cNvPr>
          <p:cNvSpPr>
            <a:spLocks noGrp="1"/>
          </p:cNvSpPr>
          <p:nvPr>
            <p:ph type="title"/>
          </p:nvPr>
        </p:nvSpPr>
        <p:spPr>
          <a:xfrm>
            <a:off x="1580257" y="1968249"/>
            <a:ext cx="9031484" cy="3467282"/>
          </a:xfrm>
        </p:spPr>
        <p:txBody>
          <a:bodyPr vert="horz" lIns="91440" tIns="45720" rIns="91440" bIns="45720" rtlCol="0" anchor="b">
            <a:normAutofit fontScale="90000"/>
          </a:bodyPr>
          <a:lstStyle/>
          <a:p>
            <a:pPr algn="ctr"/>
            <a:r>
              <a:rPr lang="en-US" sz="8000" dirty="0" err="1"/>
              <a:t>Oefening</a:t>
            </a:r>
            <a:r>
              <a:rPr lang="en-US" sz="8000" dirty="0"/>
              <a:t> 1</a:t>
            </a:r>
            <a:br>
              <a:rPr lang="en-US" sz="8000" dirty="0"/>
            </a:br>
            <a:r>
              <a:rPr lang="en-US" sz="8000" dirty="0"/>
              <a:t>de </a:t>
            </a:r>
            <a:r>
              <a:rPr lang="en-US" sz="8000" dirty="0" err="1"/>
              <a:t>opstart</a:t>
            </a:r>
            <a:r>
              <a:rPr lang="en-US" sz="8000" dirty="0"/>
              <a:t> van </a:t>
            </a:r>
            <a:r>
              <a:rPr lang="en-US" sz="8000" dirty="0" err="1"/>
              <a:t>een</a:t>
            </a:r>
            <a:r>
              <a:rPr lang="en-US" sz="8000" dirty="0"/>
              <a:t> </a:t>
            </a:r>
            <a:r>
              <a:rPr lang="en-US" sz="8000" dirty="0" err="1"/>
              <a:t>onderneming</a:t>
            </a:r>
            <a:r>
              <a:rPr lang="en-US" sz="8000" dirty="0"/>
              <a:t/>
            </a:r>
            <a:br>
              <a:rPr lang="en-US" sz="8000" dirty="0"/>
            </a:br>
            <a:endParaRPr lang="en-US" sz="80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a:extLst>
              <a:ext uri="{FF2B5EF4-FFF2-40B4-BE49-F238E27FC236}">
                <a16:creationId xmlns:a16="http://schemas.microsoft.com/office/drawing/2014/main" id="{834F263F-A6B3-124E-AC77-66131AA85926}"/>
              </a:ext>
            </a:extLst>
          </p:cNvPr>
          <p:cNvSpPr>
            <a:spLocks noGrp="1"/>
          </p:cNvSpPr>
          <p:nvPr>
            <p:ph type="body" idx="1"/>
          </p:nvPr>
        </p:nvSpPr>
        <p:spPr>
          <a:xfrm>
            <a:off x="2073314" y="5493376"/>
            <a:ext cx="8045373" cy="742279"/>
          </a:xfrm>
        </p:spPr>
        <p:txBody>
          <a:bodyPr vert="horz" lIns="91440" tIns="45720" rIns="91440" bIns="45720" rtlCol="0" anchor="ctr">
            <a:normAutofit/>
          </a:bodyPr>
          <a:lstStyle/>
          <a:p>
            <a:pPr algn="ctr"/>
            <a:r>
              <a:rPr lang="en-US" sz="1800" dirty="0" err="1">
                <a:solidFill>
                  <a:srgbClr val="2A1A00"/>
                </a:solidFill>
              </a:rPr>
              <a:t>Pagina</a:t>
            </a:r>
            <a:r>
              <a:rPr lang="en-US" sz="1800" dirty="0">
                <a:solidFill>
                  <a:srgbClr val="2A1A00"/>
                </a:solidFill>
              </a:rPr>
              <a:t> 437 - 439</a:t>
            </a:r>
          </a:p>
        </p:txBody>
      </p:sp>
    </p:spTree>
    <p:extLst>
      <p:ext uri="{BB962C8B-B14F-4D97-AF65-F5344CB8AC3E}">
        <p14:creationId xmlns:p14="http://schemas.microsoft.com/office/powerpoint/2010/main" val="1784671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C1BBDD5-DDE8-2944-92AF-D7A7770EA868}"/>
              </a:ext>
            </a:extLst>
          </p:cNvPr>
          <p:cNvSpPr>
            <a:spLocks noGrp="1"/>
          </p:cNvSpPr>
          <p:nvPr>
            <p:ph type="title"/>
          </p:nvPr>
        </p:nvSpPr>
        <p:spPr>
          <a:xfrm>
            <a:off x="0" y="37986"/>
            <a:ext cx="12192000" cy="1113295"/>
          </a:xfrm>
        </p:spPr>
        <p:txBody>
          <a:bodyPr anchor="b">
            <a:normAutofit/>
          </a:bodyPr>
          <a:lstStyle/>
          <a:p>
            <a:pPr algn="ctr"/>
            <a:r>
              <a:rPr lang="nl-BE" dirty="0"/>
              <a:t>1. Boeking: opstart van de onderneming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AD8E9868-F6FD-0744-B4F9-464A3AE84E0A}"/>
              </a:ext>
            </a:extLst>
          </p:cNvPr>
          <p:cNvPicPr>
            <a:picLocks noGrp="1" noChangeAspect="1"/>
          </p:cNvPicPr>
          <p:nvPr>
            <p:ph idx="1"/>
          </p:nvPr>
        </p:nvPicPr>
        <p:blipFill>
          <a:blip r:embed="rId5"/>
          <a:stretch>
            <a:fillRect/>
          </a:stretch>
        </p:blipFill>
        <p:spPr>
          <a:xfrm>
            <a:off x="1308098" y="3037229"/>
            <a:ext cx="9575800" cy="3124200"/>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F49C5C38-B13A-114C-892F-F41A05645BD9}"/>
              </a:ext>
            </a:extLst>
          </p:cNvPr>
          <p:cNvPicPr>
            <a:picLocks noChangeAspect="1"/>
          </p:cNvPicPr>
          <p:nvPr/>
        </p:nvPicPr>
        <p:blipFill>
          <a:blip r:embed="rId6"/>
          <a:stretch>
            <a:fillRect/>
          </a:stretch>
        </p:blipFill>
        <p:spPr>
          <a:xfrm>
            <a:off x="1308098" y="1138030"/>
            <a:ext cx="9575800" cy="1879600"/>
          </a:xfrm>
          <a:prstGeom prst="rect">
            <a:avLst/>
          </a:prstGeom>
        </p:spPr>
      </p:pic>
      <p:pic>
        <p:nvPicPr>
          <p:cNvPr id="3" name="Opgenomen geluid" descr="Opgenomen geluid">
            <a:hlinkClick r:id="" action="ppaction://media"/>
            <a:extLst>
              <a:ext uri="{FF2B5EF4-FFF2-40B4-BE49-F238E27FC236}">
                <a16:creationId xmlns:a16="http://schemas.microsoft.com/office/drawing/2014/main" id="{896930D2-D2CB-8A41-AF86-A177E6BCF0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1548" y="1265030"/>
            <a:ext cx="812800" cy="812800"/>
          </a:xfrm>
          <a:prstGeom prst="rect">
            <a:avLst/>
          </a:prstGeom>
        </p:spPr>
      </p:pic>
    </p:spTree>
    <p:extLst>
      <p:ext uri="{BB962C8B-B14F-4D97-AF65-F5344CB8AC3E}">
        <p14:creationId xmlns:p14="http://schemas.microsoft.com/office/powerpoint/2010/main" val="17969450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491EF6-CD63-C641-8C7C-F79791B5C165}"/>
              </a:ext>
            </a:extLst>
          </p:cNvPr>
          <p:cNvSpPr>
            <a:spLocks noGrp="1"/>
          </p:cNvSpPr>
          <p:nvPr>
            <p:ph type="title"/>
          </p:nvPr>
        </p:nvSpPr>
        <p:spPr>
          <a:xfrm>
            <a:off x="761996" y="382385"/>
            <a:ext cx="10668004" cy="1113295"/>
          </a:xfrm>
        </p:spPr>
        <p:txBody>
          <a:bodyPr anchor="b">
            <a:normAutofit/>
          </a:bodyPr>
          <a:lstStyle/>
          <a:p>
            <a:pPr algn="ctr"/>
            <a:r>
              <a:rPr lang="nl-BE" dirty="0"/>
              <a:t>2. boeking: lening op lange termijn</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B7E0E51C-A503-B149-93DF-D522509E4F69}"/>
              </a:ext>
            </a:extLst>
          </p:cNvPr>
          <p:cNvPicPr>
            <a:picLocks noGrp="1" noChangeAspect="1"/>
          </p:cNvPicPr>
          <p:nvPr>
            <p:ph idx="1"/>
          </p:nvPr>
        </p:nvPicPr>
        <p:blipFill>
          <a:blip r:embed="rId5"/>
          <a:stretch>
            <a:fillRect/>
          </a:stretch>
        </p:blipFill>
        <p:spPr>
          <a:xfrm>
            <a:off x="1384300" y="2172494"/>
            <a:ext cx="9423400" cy="2667000"/>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72B74664-B6EF-514F-BD4C-28C297904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1158" y="1495680"/>
            <a:ext cx="812800" cy="812800"/>
          </a:xfrm>
          <a:prstGeom prst="rect">
            <a:avLst/>
          </a:prstGeom>
        </p:spPr>
      </p:pic>
    </p:spTree>
    <p:extLst>
      <p:ext uri="{BB962C8B-B14F-4D97-AF65-F5344CB8AC3E}">
        <p14:creationId xmlns:p14="http://schemas.microsoft.com/office/powerpoint/2010/main" val="30495994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B01F53E-8293-D74A-8DBE-B642D177B62B}"/>
              </a:ext>
            </a:extLst>
          </p:cNvPr>
          <p:cNvSpPr>
            <a:spLocks noGrp="1"/>
          </p:cNvSpPr>
          <p:nvPr>
            <p:ph type="title"/>
          </p:nvPr>
        </p:nvSpPr>
        <p:spPr>
          <a:xfrm>
            <a:off x="1580257" y="970410"/>
            <a:ext cx="9031484" cy="3467282"/>
          </a:xfrm>
        </p:spPr>
        <p:txBody>
          <a:bodyPr vert="horz" lIns="91440" tIns="45720" rIns="91440" bIns="45720" rtlCol="0" anchor="b">
            <a:normAutofit/>
          </a:bodyPr>
          <a:lstStyle/>
          <a:p>
            <a:pPr algn="ctr"/>
            <a:r>
              <a:rPr lang="en-US" sz="8000" dirty="0" err="1"/>
              <a:t>Oefening</a:t>
            </a:r>
            <a:r>
              <a:rPr lang="en-US" sz="8000" dirty="0"/>
              <a:t> 2</a:t>
            </a:r>
            <a:br>
              <a:rPr lang="en-US" sz="8000" dirty="0"/>
            </a:br>
            <a:r>
              <a:rPr lang="en-US" sz="8000" dirty="0"/>
              <a:t>de </a:t>
            </a:r>
            <a:r>
              <a:rPr lang="en-US" sz="8000" dirty="0" err="1"/>
              <a:t>aankopen</a:t>
            </a:r>
            <a:r>
              <a:rPr lang="en-US" sz="8000" dirty="0"/>
              <a:t> van </a:t>
            </a:r>
            <a:r>
              <a:rPr lang="en-US" sz="8000" dirty="0" err="1"/>
              <a:t>vaste</a:t>
            </a:r>
            <a:r>
              <a:rPr lang="en-US" sz="8000" dirty="0"/>
              <a:t> </a:t>
            </a:r>
            <a:r>
              <a:rPr lang="en-US" sz="8000" dirty="0" err="1"/>
              <a:t>activa</a:t>
            </a:r>
            <a:endParaRPr lang="en-US" sz="80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a:extLst>
              <a:ext uri="{FF2B5EF4-FFF2-40B4-BE49-F238E27FC236}">
                <a16:creationId xmlns:a16="http://schemas.microsoft.com/office/drawing/2014/main" id="{E0571778-832C-2C46-9491-47FCB6990395}"/>
              </a:ext>
            </a:extLst>
          </p:cNvPr>
          <p:cNvSpPr>
            <a:spLocks noGrp="1"/>
          </p:cNvSpPr>
          <p:nvPr>
            <p:ph type="body" idx="1"/>
          </p:nvPr>
        </p:nvSpPr>
        <p:spPr>
          <a:xfrm>
            <a:off x="2073314" y="5493376"/>
            <a:ext cx="8045373" cy="742279"/>
          </a:xfrm>
        </p:spPr>
        <p:txBody>
          <a:bodyPr vert="horz" lIns="91440" tIns="45720" rIns="91440" bIns="45720" rtlCol="0" anchor="ctr">
            <a:normAutofit/>
          </a:bodyPr>
          <a:lstStyle/>
          <a:p>
            <a:pPr algn="ctr"/>
            <a:r>
              <a:rPr lang="en-US" sz="1800" dirty="0">
                <a:solidFill>
                  <a:srgbClr val="2A1A00"/>
                </a:solidFill>
              </a:rPr>
              <a:t>PAGINA 439 – 440  </a:t>
            </a:r>
          </a:p>
        </p:txBody>
      </p:sp>
    </p:spTree>
    <p:extLst>
      <p:ext uri="{BB962C8B-B14F-4D97-AF65-F5344CB8AC3E}">
        <p14:creationId xmlns:p14="http://schemas.microsoft.com/office/powerpoint/2010/main" val="3843706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FE5983-6188-CB42-9681-DC19ED198DF7}"/>
              </a:ext>
            </a:extLst>
          </p:cNvPr>
          <p:cNvSpPr>
            <a:spLocks noGrp="1"/>
          </p:cNvSpPr>
          <p:nvPr>
            <p:ph type="title"/>
          </p:nvPr>
        </p:nvSpPr>
        <p:spPr>
          <a:xfrm>
            <a:off x="761996" y="382385"/>
            <a:ext cx="10668004" cy="1113295"/>
          </a:xfrm>
        </p:spPr>
        <p:txBody>
          <a:bodyPr anchor="b">
            <a:normAutofit/>
          </a:bodyPr>
          <a:lstStyle/>
          <a:p>
            <a:pPr algn="ctr"/>
            <a:r>
              <a:rPr lang="nl-BE" sz="4300"/>
              <a:t>3. Boeking: aankoop pand/winkelruimte</a:t>
            </a:r>
          </a:p>
        </p:txBody>
      </p:sp>
      <p:pic>
        <p:nvPicPr>
          <p:cNvPr id="9" name="Tijdelijke aanduiding voor inhoud 8" descr="Afbeelding met schermafbeelding&#10;&#10;Automatisch gegenereerde beschrijving">
            <a:extLst>
              <a:ext uri="{FF2B5EF4-FFF2-40B4-BE49-F238E27FC236}">
                <a16:creationId xmlns:a16="http://schemas.microsoft.com/office/drawing/2014/main" id="{816EEA11-C8F8-6B4E-A43D-DE9F7587CEDA}"/>
              </a:ext>
            </a:extLst>
          </p:cNvPr>
          <p:cNvPicPr>
            <a:picLocks noGrp="1" noChangeAspect="1"/>
          </p:cNvPicPr>
          <p:nvPr>
            <p:ph idx="1"/>
          </p:nvPr>
        </p:nvPicPr>
        <p:blipFill>
          <a:blip r:embed="rId5"/>
          <a:stretch>
            <a:fillRect/>
          </a:stretch>
        </p:blipFill>
        <p:spPr>
          <a:xfrm>
            <a:off x="762000" y="2112312"/>
            <a:ext cx="10668000" cy="2787363"/>
          </a:xfrm>
        </p:spPr>
      </p:pic>
      <p:sp>
        <p:nvSpPr>
          <p:cNvPr id="14" name="Freeform: Shape 13">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510AA8FE-FB4B-944E-83DF-42B95A6FF2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799" y="1152382"/>
            <a:ext cx="812800" cy="812800"/>
          </a:xfrm>
          <a:prstGeom prst="rect">
            <a:avLst/>
          </a:prstGeom>
        </p:spPr>
      </p:pic>
    </p:spTree>
    <p:extLst>
      <p:ext uri="{BB962C8B-B14F-4D97-AF65-F5344CB8AC3E}">
        <p14:creationId xmlns:p14="http://schemas.microsoft.com/office/powerpoint/2010/main" val="12097424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E9B14D-ABB6-AE4A-954B-D1AF5FEFF1CF}"/>
              </a:ext>
            </a:extLst>
          </p:cNvPr>
          <p:cNvSpPr>
            <a:spLocks noGrp="1"/>
          </p:cNvSpPr>
          <p:nvPr>
            <p:ph type="title"/>
          </p:nvPr>
        </p:nvSpPr>
        <p:spPr>
          <a:xfrm>
            <a:off x="761996" y="382385"/>
            <a:ext cx="10668004" cy="1113295"/>
          </a:xfrm>
        </p:spPr>
        <p:txBody>
          <a:bodyPr anchor="b">
            <a:normAutofit fontScale="90000"/>
          </a:bodyPr>
          <a:lstStyle/>
          <a:p>
            <a:pPr algn="ctr"/>
            <a:r>
              <a:rPr lang="nl-BE" dirty="0"/>
              <a:t>4. boeking: betaling van de aankoop</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DE200E86-ABB9-1643-906E-4A2FBE969775}"/>
              </a:ext>
            </a:extLst>
          </p:cNvPr>
          <p:cNvPicPr>
            <a:picLocks noGrp="1" noChangeAspect="1"/>
          </p:cNvPicPr>
          <p:nvPr>
            <p:ph idx="1"/>
          </p:nvPr>
        </p:nvPicPr>
        <p:blipFill>
          <a:blip r:embed="rId5"/>
          <a:stretch>
            <a:fillRect/>
          </a:stretch>
        </p:blipFill>
        <p:spPr>
          <a:xfrm>
            <a:off x="762000" y="2302360"/>
            <a:ext cx="10668000" cy="2407268"/>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C08C1F5D-D103-7447-87D1-B49204AC3F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700602"/>
            <a:ext cx="812800" cy="812800"/>
          </a:xfrm>
          <a:prstGeom prst="rect">
            <a:avLst/>
          </a:prstGeom>
        </p:spPr>
      </p:pic>
    </p:spTree>
    <p:extLst>
      <p:ext uri="{BB962C8B-B14F-4D97-AF65-F5344CB8AC3E}">
        <p14:creationId xmlns:p14="http://schemas.microsoft.com/office/powerpoint/2010/main" val="3253986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10A4E0E-502E-444B-B37E-40557A2662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A68F03-D88C-4F27-AD65-034133F1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4DB13C2-D61D-4A8D-B973-BE6546C7BE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55266"/>
            <a:ext cx="2313214" cy="5947468"/>
          </a:xfrm>
          <a:custGeom>
            <a:avLst/>
            <a:gdLst>
              <a:gd name="connsiteX0" fmla="*/ 162291 w 2313214"/>
              <a:gd name="connsiteY0" fmla="*/ 0 h 5947468"/>
              <a:gd name="connsiteX1" fmla="*/ 224243 w 2313214"/>
              <a:gd name="connsiteY1" fmla="*/ 1936 h 5947468"/>
              <a:gd name="connsiteX2" fmla="*/ 284260 w 2313214"/>
              <a:gd name="connsiteY2" fmla="*/ 9680 h 5947468"/>
              <a:gd name="connsiteX3" fmla="*/ 342341 w 2313214"/>
              <a:gd name="connsiteY3" fmla="*/ 27104 h 5947468"/>
              <a:gd name="connsiteX4" fmla="*/ 390742 w 2313214"/>
              <a:gd name="connsiteY4" fmla="*/ 52273 h 5947468"/>
              <a:gd name="connsiteX5" fmla="*/ 437206 w 2313214"/>
              <a:gd name="connsiteY5" fmla="*/ 85185 h 5947468"/>
              <a:gd name="connsiteX6" fmla="*/ 477863 w 2313214"/>
              <a:gd name="connsiteY6" fmla="*/ 123905 h 5947468"/>
              <a:gd name="connsiteX7" fmla="*/ 518519 w 2313214"/>
              <a:gd name="connsiteY7" fmla="*/ 168434 h 5947468"/>
              <a:gd name="connsiteX8" fmla="*/ 555304 w 2313214"/>
              <a:gd name="connsiteY8" fmla="*/ 214899 h 5947468"/>
              <a:gd name="connsiteX9" fmla="*/ 592088 w 2313214"/>
              <a:gd name="connsiteY9" fmla="*/ 263299 h 5947468"/>
              <a:gd name="connsiteX10" fmla="*/ 628873 w 2313214"/>
              <a:gd name="connsiteY10" fmla="*/ 311700 h 5947468"/>
              <a:gd name="connsiteX11" fmla="*/ 665657 w 2313214"/>
              <a:gd name="connsiteY11" fmla="*/ 358165 h 5947468"/>
              <a:gd name="connsiteX12" fmla="*/ 704378 w 2313214"/>
              <a:gd name="connsiteY12" fmla="*/ 402693 h 5947468"/>
              <a:gd name="connsiteX13" fmla="*/ 748906 w 2313214"/>
              <a:gd name="connsiteY13" fmla="*/ 441414 h 5947468"/>
              <a:gd name="connsiteX14" fmla="*/ 791499 w 2313214"/>
              <a:gd name="connsiteY14" fmla="*/ 476262 h 5947468"/>
              <a:gd name="connsiteX15" fmla="*/ 839899 w 2313214"/>
              <a:gd name="connsiteY15" fmla="*/ 503366 h 5947468"/>
              <a:gd name="connsiteX16" fmla="*/ 892172 w 2313214"/>
              <a:gd name="connsiteY16" fmla="*/ 526599 h 5947468"/>
              <a:gd name="connsiteX17" fmla="*/ 948317 w 2313214"/>
              <a:gd name="connsiteY17" fmla="*/ 545959 h 5947468"/>
              <a:gd name="connsiteX18" fmla="*/ 1006397 w 2313214"/>
              <a:gd name="connsiteY18" fmla="*/ 563383 h 5947468"/>
              <a:gd name="connsiteX19" fmla="*/ 1064478 w 2313214"/>
              <a:gd name="connsiteY19" fmla="*/ 578871 h 5947468"/>
              <a:gd name="connsiteX20" fmla="*/ 1124495 w 2313214"/>
              <a:gd name="connsiteY20" fmla="*/ 594360 h 5947468"/>
              <a:gd name="connsiteX21" fmla="*/ 1180640 w 2313214"/>
              <a:gd name="connsiteY21" fmla="*/ 611784 h 5947468"/>
              <a:gd name="connsiteX22" fmla="*/ 1236784 w 2313214"/>
              <a:gd name="connsiteY22" fmla="*/ 631144 h 5947468"/>
              <a:gd name="connsiteX23" fmla="*/ 1289057 w 2313214"/>
              <a:gd name="connsiteY23" fmla="*/ 654376 h 5947468"/>
              <a:gd name="connsiteX24" fmla="*/ 1335522 w 2313214"/>
              <a:gd name="connsiteY24" fmla="*/ 683417 h 5947468"/>
              <a:gd name="connsiteX25" fmla="*/ 1378114 w 2313214"/>
              <a:gd name="connsiteY25" fmla="*/ 718265 h 5947468"/>
              <a:gd name="connsiteX26" fmla="*/ 1412963 w 2313214"/>
              <a:gd name="connsiteY26" fmla="*/ 760858 h 5947468"/>
              <a:gd name="connsiteX27" fmla="*/ 1442003 w 2313214"/>
              <a:gd name="connsiteY27" fmla="*/ 807322 h 5947468"/>
              <a:gd name="connsiteX28" fmla="*/ 1465235 w 2313214"/>
              <a:gd name="connsiteY28" fmla="*/ 859595 h 5947468"/>
              <a:gd name="connsiteX29" fmla="*/ 1484596 w 2313214"/>
              <a:gd name="connsiteY29" fmla="*/ 915740 h 5947468"/>
              <a:gd name="connsiteX30" fmla="*/ 1502020 w 2313214"/>
              <a:gd name="connsiteY30" fmla="*/ 971884 h 5947468"/>
              <a:gd name="connsiteX31" fmla="*/ 1517508 w 2313214"/>
              <a:gd name="connsiteY31" fmla="*/ 1031901 h 5947468"/>
              <a:gd name="connsiteX32" fmla="*/ 1532996 w 2313214"/>
              <a:gd name="connsiteY32" fmla="*/ 1089982 h 5947468"/>
              <a:gd name="connsiteX33" fmla="*/ 1550420 w 2313214"/>
              <a:gd name="connsiteY33" fmla="*/ 1148063 h 5947468"/>
              <a:gd name="connsiteX34" fmla="*/ 1569781 w 2313214"/>
              <a:gd name="connsiteY34" fmla="*/ 1204207 h 5947468"/>
              <a:gd name="connsiteX35" fmla="*/ 1593013 w 2313214"/>
              <a:gd name="connsiteY35" fmla="*/ 1256480 h 5947468"/>
              <a:gd name="connsiteX36" fmla="*/ 1620117 w 2313214"/>
              <a:gd name="connsiteY36" fmla="*/ 1304881 h 5947468"/>
              <a:gd name="connsiteX37" fmla="*/ 1654966 w 2313214"/>
              <a:gd name="connsiteY37" fmla="*/ 1347473 h 5947468"/>
              <a:gd name="connsiteX38" fmla="*/ 1693686 w 2313214"/>
              <a:gd name="connsiteY38" fmla="*/ 1392002 h 5947468"/>
              <a:gd name="connsiteX39" fmla="*/ 1738215 w 2313214"/>
              <a:gd name="connsiteY39" fmla="*/ 1430722 h 5947468"/>
              <a:gd name="connsiteX40" fmla="*/ 1784679 w 2313214"/>
              <a:gd name="connsiteY40" fmla="*/ 1467507 h 5947468"/>
              <a:gd name="connsiteX41" fmla="*/ 1835016 w 2313214"/>
              <a:gd name="connsiteY41" fmla="*/ 1504291 h 5947468"/>
              <a:gd name="connsiteX42" fmla="*/ 1883417 w 2313214"/>
              <a:gd name="connsiteY42" fmla="*/ 1541076 h 5947468"/>
              <a:gd name="connsiteX43" fmla="*/ 1929881 w 2313214"/>
              <a:gd name="connsiteY43" fmla="*/ 1577860 h 5947468"/>
              <a:gd name="connsiteX44" fmla="*/ 1974410 w 2313214"/>
              <a:gd name="connsiteY44" fmla="*/ 1618517 h 5947468"/>
              <a:gd name="connsiteX45" fmla="*/ 2013130 w 2313214"/>
              <a:gd name="connsiteY45" fmla="*/ 1659173 h 5947468"/>
              <a:gd name="connsiteX46" fmla="*/ 2046043 w 2313214"/>
              <a:gd name="connsiteY46" fmla="*/ 1705638 h 5947468"/>
              <a:gd name="connsiteX47" fmla="*/ 2071211 w 2313214"/>
              <a:gd name="connsiteY47" fmla="*/ 1754039 h 5947468"/>
              <a:gd name="connsiteX48" fmla="*/ 2088635 w 2313214"/>
              <a:gd name="connsiteY48" fmla="*/ 1812119 h 5947468"/>
              <a:gd name="connsiteX49" fmla="*/ 2096379 w 2313214"/>
              <a:gd name="connsiteY49" fmla="*/ 1872136 h 5947468"/>
              <a:gd name="connsiteX50" fmla="*/ 2098315 w 2313214"/>
              <a:gd name="connsiteY50" fmla="*/ 1934089 h 5947468"/>
              <a:gd name="connsiteX51" fmla="*/ 2092507 w 2313214"/>
              <a:gd name="connsiteY51" fmla="*/ 1999914 h 5947468"/>
              <a:gd name="connsiteX52" fmla="*/ 2084763 w 2313214"/>
              <a:gd name="connsiteY52" fmla="*/ 2065738 h 5947468"/>
              <a:gd name="connsiteX53" fmla="*/ 2075083 w 2313214"/>
              <a:gd name="connsiteY53" fmla="*/ 2131563 h 5947468"/>
              <a:gd name="connsiteX54" fmla="*/ 2067339 w 2313214"/>
              <a:gd name="connsiteY54" fmla="*/ 2197388 h 5947468"/>
              <a:gd name="connsiteX55" fmla="*/ 2063467 w 2313214"/>
              <a:gd name="connsiteY55" fmla="*/ 2263213 h 5947468"/>
              <a:gd name="connsiteX56" fmla="*/ 2063467 w 2313214"/>
              <a:gd name="connsiteY56" fmla="*/ 2327102 h 5947468"/>
              <a:gd name="connsiteX57" fmla="*/ 2071211 w 2313214"/>
              <a:gd name="connsiteY57" fmla="*/ 2387119 h 5947468"/>
              <a:gd name="connsiteX58" fmla="*/ 2086699 w 2313214"/>
              <a:gd name="connsiteY58" fmla="*/ 2447135 h 5947468"/>
              <a:gd name="connsiteX59" fmla="*/ 2109932 w 2313214"/>
              <a:gd name="connsiteY59" fmla="*/ 2503280 h 5947468"/>
              <a:gd name="connsiteX60" fmla="*/ 2140908 w 2313214"/>
              <a:gd name="connsiteY60" fmla="*/ 2561361 h 5947468"/>
              <a:gd name="connsiteX61" fmla="*/ 2171884 w 2313214"/>
              <a:gd name="connsiteY61" fmla="*/ 2619442 h 5947468"/>
              <a:gd name="connsiteX62" fmla="*/ 2206733 w 2313214"/>
              <a:gd name="connsiteY62" fmla="*/ 2677522 h 5947468"/>
              <a:gd name="connsiteX63" fmla="*/ 2239645 w 2313214"/>
              <a:gd name="connsiteY63" fmla="*/ 2733667 h 5947468"/>
              <a:gd name="connsiteX64" fmla="*/ 2268686 w 2313214"/>
              <a:gd name="connsiteY64" fmla="*/ 2793684 h 5947468"/>
              <a:gd name="connsiteX65" fmla="*/ 2291918 w 2313214"/>
              <a:gd name="connsiteY65" fmla="*/ 2851765 h 5947468"/>
              <a:gd name="connsiteX66" fmla="*/ 2307406 w 2313214"/>
              <a:gd name="connsiteY66" fmla="*/ 2911781 h 5947468"/>
              <a:gd name="connsiteX67" fmla="*/ 2313214 w 2313214"/>
              <a:gd name="connsiteY67" fmla="*/ 2973734 h 5947468"/>
              <a:gd name="connsiteX68" fmla="*/ 2307406 w 2313214"/>
              <a:gd name="connsiteY68" fmla="*/ 3035687 h 5947468"/>
              <a:gd name="connsiteX69" fmla="*/ 2291918 w 2313214"/>
              <a:gd name="connsiteY69" fmla="*/ 3095704 h 5947468"/>
              <a:gd name="connsiteX70" fmla="*/ 2268686 w 2313214"/>
              <a:gd name="connsiteY70" fmla="*/ 3153784 h 5947468"/>
              <a:gd name="connsiteX71" fmla="*/ 2239645 w 2313214"/>
              <a:gd name="connsiteY71" fmla="*/ 3213801 h 5947468"/>
              <a:gd name="connsiteX72" fmla="*/ 2206733 w 2313214"/>
              <a:gd name="connsiteY72" fmla="*/ 3269946 h 5947468"/>
              <a:gd name="connsiteX73" fmla="*/ 2171884 w 2313214"/>
              <a:gd name="connsiteY73" fmla="*/ 3328027 h 5947468"/>
              <a:gd name="connsiteX74" fmla="*/ 2140908 w 2313214"/>
              <a:gd name="connsiteY74" fmla="*/ 3386107 h 5947468"/>
              <a:gd name="connsiteX75" fmla="*/ 2109932 w 2313214"/>
              <a:gd name="connsiteY75" fmla="*/ 3444188 h 5947468"/>
              <a:gd name="connsiteX76" fmla="*/ 2086699 w 2313214"/>
              <a:gd name="connsiteY76" fmla="*/ 3500333 h 5947468"/>
              <a:gd name="connsiteX77" fmla="*/ 2071211 w 2313214"/>
              <a:gd name="connsiteY77" fmla="*/ 3560350 h 5947468"/>
              <a:gd name="connsiteX78" fmla="*/ 2063467 w 2313214"/>
              <a:gd name="connsiteY78" fmla="*/ 3620366 h 5947468"/>
              <a:gd name="connsiteX79" fmla="*/ 2063467 w 2313214"/>
              <a:gd name="connsiteY79" fmla="*/ 3684255 h 5947468"/>
              <a:gd name="connsiteX80" fmla="*/ 2067339 w 2313214"/>
              <a:gd name="connsiteY80" fmla="*/ 3750080 h 5947468"/>
              <a:gd name="connsiteX81" fmla="*/ 2075083 w 2313214"/>
              <a:gd name="connsiteY81" fmla="*/ 3815905 h 5947468"/>
              <a:gd name="connsiteX82" fmla="*/ 2084763 w 2313214"/>
              <a:gd name="connsiteY82" fmla="*/ 3881730 h 5947468"/>
              <a:gd name="connsiteX83" fmla="*/ 2092507 w 2313214"/>
              <a:gd name="connsiteY83" fmla="*/ 3947555 h 5947468"/>
              <a:gd name="connsiteX84" fmla="*/ 2098315 w 2313214"/>
              <a:gd name="connsiteY84" fmla="*/ 4013380 h 5947468"/>
              <a:gd name="connsiteX85" fmla="*/ 2096379 w 2313214"/>
              <a:gd name="connsiteY85" fmla="*/ 4075332 h 5947468"/>
              <a:gd name="connsiteX86" fmla="*/ 2088635 w 2313214"/>
              <a:gd name="connsiteY86" fmla="*/ 4135349 h 5947468"/>
              <a:gd name="connsiteX87" fmla="*/ 2071211 w 2313214"/>
              <a:gd name="connsiteY87" fmla="*/ 4193430 h 5947468"/>
              <a:gd name="connsiteX88" fmla="*/ 2046043 w 2313214"/>
              <a:gd name="connsiteY88" fmla="*/ 4241831 h 5947468"/>
              <a:gd name="connsiteX89" fmla="*/ 2013130 w 2313214"/>
              <a:gd name="connsiteY89" fmla="*/ 4288295 h 5947468"/>
              <a:gd name="connsiteX90" fmla="*/ 1974410 w 2313214"/>
              <a:gd name="connsiteY90" fmla="*/ 4328952 h 5947468"/>
              <a:gd name="connsiteX91" fmla="*/ 1929881 w 2313214"/>
              <a:gd name="connsiteY91" fmla="*/ 4369608 h 5947468"/>
              <a:gd name="connsiteX92" fmla="*/ 1883417 w 2313214"/>
              <a:gd name="connsiteY92" fmla="*/ 4406393 h 5947468"/>
              <a:gd name="connsiteX93" fmla="*/ 1835016 w 2313214"/>
              <a:gd name="connsiteY93" fmla="*/ 4443177 h 5947468"/>
              <a:gd name="connsiteX94" fmla="*/ 1784679 w 2313214"/>
              <a:gd name="connsiteY94" fmla="*/ 4479962 h 5947468"/>
              <a:gd name="connsiteX95" fmla="*/ 1738215 w 2313214"/>
              <a:gd name="connsiteY95" fmla="*/ 4516746 h 5947468"/>
              <a:gd name="connsiteX96" fmla="*/ 1693686 w 2313214"/>
              <a:gd name="connsiteY96" fmla="*/ 4555467 h 5947468"/>
              <a:gd name="connsiteX97" fmla="*/ 1654966 w 2313214"/>
              <a:gd name="connsiteY97" fmla="*/ 4599995 h 5947468"/>
              <a:gd name="connsiteX98" fmla="*/ 1620117 w 2313214"/>
              <a:gd name="connsiteY98" fmla="*/ 4642588 h 5947468"/>
              <a:gd name="connsiteX99" fmla="*/ 1593013 w 2313214"/>
              <a:gd name="connsiteY99" fmla="*/ 4690988 h 5947468"/>
              <a:gd name="connsiteX100" fmla="*/ 1569781 w 2313214"/>
              <a:gd name="connsiteY100" fmla="*/ 4743261 h 5947468"/>
              <a:gd name="connsiteX101" fmla="*/ 1550420 w 2313214"/>
              <a:gd name="connsiteY101" fmla="*/ 4799406 h 5947468"/>
              <a:gd name="connsiteX102" fmla="*/ 1532996 w 2313214"/>
              <a:gd name="connsiteY102" fmla="*/ 4857486 h 5947468"/>
              <a:gd name="connsiteX103" fmla="*/ 1517508 w 2313214"/>
              <a:gd name="connsiteY103" fmla="*/ 4915567 h 5947468"/>
              <a:gd name="connsiteX104" fmla="*/ 1502020 w 2313214"/>
              <a:gd name="connsiteY104" fmla="*/ 4975584 h 5947468"/>
              <a:gd name="connsiteX105" fmla="*/ 1484596 w 2313214"/>
              <a:gd name="connsiteY105" fmla="*/ 5031729 h 5947468"/>
              <a:gd name="connsiteX106" fmla="*/ 1465235 w 2313214"/>
              <a:gd name="connsiteY106" fmla="*/ 5087873 h 5947468"/>
              <a:gd name="connsiteX107" fmla="*/ 1442003 w 2313214"/>
              <a:gd name="connsiteY107" fmla="*/ 5140146 h 5947468"/>
              <a:gd name="connsiteX108" fmla="*/ 1412963 w 2313214"/>
              <a:gd name="connsiteY108" fmla="*/ 5186611 h 5947468"/>
              <a:gd name="connsiteX109" fmla="*/ 1378114 w 2313214"/>
              <a:gd name="connsiteY109" fmla="*/ 5229203 h 5947468"/>
              <a:gd name="connsiteX110" fmla="*/ 1335522 w 2313214"/>
              <a:gd name="connsiteY110" fmla="*/ 5264052 h 5947468"/>
              <a:gd name="connsiteX111" fmla="*/ 1289057 w 2313214"/>
              <a:gd name="connsiteY111" fmla="*/ 5293092 h 5947468"/>
              <a:gd name="connsiteX112" fmla="*/ 1236784 w 2313214"/>
              <a:gd name="connsiteY112" fmla="*/ 5316324 h 5947468"/>
              <a:gd name="connsiteX113" fmla="*/ 1180640 w 2313214"/>
              <a:gd name="connsiteY113" fmla="*/ 5335685 h 5947468"/>
              <a:gd name="connsiteX114" fmla="*/ 1124495 w 2313214"/>
              <a:gd name="connsiteY114" fmla="*/ 5353109 h 5947468"/>
              <a:gd name="connsiteX115" fmla="*/ 1064478 w 2313214"/>
              <a:gd name="connsiteY115" fmla="*/ 5368597 h 5947468"/>
              <a:gd name="connsiteX116" fmla="*/ 1006397 w 2313214"/>
              <a:gd name="connsiteY116" fmla="*/ 5384085 h 5947468"/>
              <a:gd name="connsiteX117" fmla="*/ 948317 w 2313214"/>
              <a:gd name="connsiteY117" fmla="*/ 5401509 h 5947468"/>
              <a:gd name="connsiteX118" fmla="*/ 892172 w 2313214"/>
              <a:gd name="connsiteY118" fmla="*/ 5420870 h 5947468"/>
              <a:gd name="connsiteX119" fmla="*/ 839899 w 2313214"/>
              <a:gd name="connsiteY119" fmla="*/ 5444102 h 5947468"/>
              <a:gd name="connsiteX120" fmla="*/ 791499 w 2313214"/>
              <a:gd name="connsiteY120" fmla="*/ 5471206 h 5947468"/>
              <a:gd name="connsiteX121" fmla="*/ 748906 w 2313214"/>
              <a:gd name="connsiteY121" fmla="*/ 5506055 h 5947468"/>
              <a:gd name="connsiteX122" fmla="*/ 704378 w 2313214"/>
              <a:gd name="connsiteY122" fmla="*/ 5544775 h 5947468"/>
              <a:gd name="connsiteX123" fmla="*/ 665657 w 2313214"/>
              <a:gd name="connsiteY123" fmla="*/ 5589304 h 5947468"/>
              <a:gd name="connsiteX124" fmla="*/ 628873 w 2313214"/>
              <a:gd name="connsiteY124" fmla="*/ 5635768 h 5947468"/>
              <a:gd name="connsiteX125" fmla="*/ 592088 w 2313214"/>
              <a:gd name="connsiteY125" fmla="*/ 5684169 h 5947468"/>
              <a:gd name="connsiteX126" fmla="*/ 555304 w 2313214"/>
              <a:gd name="connsiteY126" fmla="*/ 5732570 h 5947468"/>
              <a:gd name="connsiteX127" fmla="*/ 518519 w 2313214"/>
              <a:gd name="connsiteY127" fmla="*/ 5779034 h 5947468"/>
              <a:gd name="connsiteX128" fmla="*/ 477863 w 2313214"/>
              <a:gd name="connsiteY128" fmla="*/ 5823563 h 5947468"/>
              <a:gd name="connsiteX129" fmla="*/ 437206 w 2313214"/>
              <a:gd name="connsiteY129" fmla="*/ 5862283 h 5947468"/>
              <a:gd name="connsiteX130" fmla="*/ 390742 w 2313214"/>
              <a:gd name="connsiteY130" fmla="*/ 5895196 h 5947468"/>
              <a:gd name="connsiteX131" fmla="*/ 342341 w 2313214"/>
              <a:gd name="connsiteY131" fmla="*/ 5920364 h 5947468"/>
              <a:gd name="connsiteX132" fmla="*/ 284260 w 2313214"/>
              <a:gd name="connsiteY132" fmla="*/ 5937788 h 5947468"/>
              <a:gd name="connsiteX133" fmla="*/ 224243 w 2313214"/>
              <a:gd name="connsiteY133" fmla="*/ 5945532 h 5947468"/>
              <a:gd name="connsiteX134" fmla="*/ 162291 w 2313214"/>
              <a:gd name="connsiteY134" fmla="*/ 5947468 h 5947468"/>
              <a:gd name="connsiteX135" fmla="*/ 96466 w 2313214"/>
              <a:gd name="connsiteY135" fmla="*/ 5941660 h 5947468"/>
              <a:gd name="connsiteX136" fmla="*/ 30641 w 2313214"/>
              <a:gd name="connsiteY136" fmla="*/ 5933916 h 5947468"/>
              <a:gd name="connsiteX137" fmla="*/ 0 w 2313214"/>
              <a:gd name="connsiteY137" fmla="*/ 5929410 h 5947468"/>
              <a:gd name="connsiteX138" fmla="*/ 0 w 2313214"/>
              <a:gd name="connsiteY138" fmla="*/ 18058 h 5947468"/>
              <a:gd name="connsiteX139" fmla="*/ 30641 w 2313214"/>
              <a:gd name="connsiteY139" fmla="*/ 13552 h 5947468"/>
              <a:gd name="connsiteX140" fmla="*/ 96466 w 2313214"/>
              <a:gd name="connsiteY140" fmla="*/ 5808 h 59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313214" h="5947468">
                <a:moveTo>
                  <a:pt x="162291" y="0"/>
                </a:moveTo>
                <a:lnTo>
                  <a:pt x="224243" y="1936"/>
                </a:lnTo>
                <a:lnTo>
                  <a:pt x="284260" y="9680"/>
                </a:lnTo>
                <a:lnTo>
                  <a:pt x="342341" y="27104"/>
                </a:lnTo>
                <a:lnTo>
                  <a:pt x="390742" y="52273"/>
                </a:lnTo>
                <a:lnTo>
                  <a:pt x="437206" y="85185"/>
                </a:lnTo>
                <a:lnTo>
                  <a:pt x="477863" y="123905"/>
                </a:lnTo>
                <a:lnTo>
                  <a:pt x="518519" y="168434"/>
                </a:lnTo>
                <a:lnTo>
                  <a:pt x="555304" y="214899"/>
                </a:lnTo>
                <a:lnTo>
                  <a:pt x="592088" y="263299"/>
                </a:lnTo>
                <a:lnTo>
                  <a:pt x="628873" y="311700"/>
                </a:lnTo>
                <a:lnTo>
                  <a:pt x="665657" y="358165"/>
                </a:lnTo>
                <a:lnTo>
                  <a:pt x="704378" y="402693"/>
                </a:lnTo>
                <a:lnTo>
                  <a:pt x="748906" y="441414"/>
                </a:lnTo>
                <a:lnTo>
                  <a:pt x="791499" y="476262"/>
                </a:lnTo>
                <a:lnTo>
                  <a:pt x="839899" y="503366"/>
                </a:lnTo>
                <a:lnTo>
                  <a:pt x="892172" y="526599"/>
                </a:lnTo>
                <a:lnTo>
                  <a:pt x="948317" y="545959"/>
                </a:lnTo>
                <a:lnTo>
                  <a:pt x="1006397" y="563383"/>
                </a:lnTo>
                <a:lnTo>
                  <a:pt x="1064478" y="578871"/>
                </a:lnTo>
                <a:lnTo>
                  <a:pt x="1124495" y="594360"/>
                </a:lnTo>
                <a:lnTo>
                  <a:pt x="1180640" y="611784"/>
                </a:lnTo>
                <a:lnTo>
                  <a:pt x="1236784" y="631144"/>
                </a:lnTo>
                <a:lnTo>
                  <a:pt x="1289057" y="654376"/>
                </a:lnTo>
                <a:lnTo>
                  <a:pt x="1335522" y="683417"/>
                </a:lnTo>
                <a:lnTo>
                  <a:pt x="1378114" y="718265"/>
                </a:lnTo>
                <a:lnTo>
                  <a:pt x="1412963" y="760858"/>
                </a:lnTo>
                <a:lnTo>
                  <a:pt x="1442003" y="807322"/>
                </a:lnTo>
                <a:lnTo>
                  <a:pt x="1465235" y="859595"/>
                </a:lnTo>
                <a:lnTo>
                  <a:pt x="1484596" y="915740"/>
                </a:lnTo>
                <a:lnTo>
                  <a:pt x="1502020" y="971884"/>
                </a:lnTo>
                <a:lnTo>
                  <a:pt x="1517508" y="1031901"/>
                </a:lnTo>
                <a:lnTo>
                  <a:pt x="1532996" y="1089982"/>
                </a:lnTo>
                <a:lnTo>
                  <a:pt x="1550420" y="1148063"/>
                </a:lnTo>
                <a:lnTo>
                  <a:pt x="1569781" y="1204207"/>
                </a:lnTo>
                <a:lnTo>
                  <a:pt x="1593013" y="1256480"/>
                </a:lnTo>
                <a:lnTo>
                  <a:pt x="1620117" y="1304881"/>
                </a:lnTo>
                <a:lnTo>
                  <a:pt x="1654966" y="1347473"/>
                </a:lnTo>
                <a:lnTo>
                  <a:pt x="1693686" y="1392002"/>
                </a:lnTo>
                <a:lnTo>
                  <a:pt x="1738215" y="1430722"/>
                </a:lnTo>
                <a:lnTo>
                  <a:pt x="1784679" y="1467507"/>
                </a:lnTo>
                <a:lnTo>
                  <a:pt x="1835016" y="1504291"/>
                </a:lnTo>
                <a:lnTo>
                  <a:pt x="1883417" y="1541076"/>
                </a:lnTo>
                <a:lnTo>
                  <a:pt x="1929881" y="1577860"/>
                </a:lnTo>
                <a:lnTo>
                  <a:pt x="1974410" y="1618517"/>
                </a:lnTo>
                <a:lnTo>
                  <a:pt x="2013130" y="1659173"/>
                </a:lnTo>
                <a:lnTo>
                  <a:pt x="2046043" y="1705638"/>
                </a:lnTo>
                <a:lnTo>
                  <a:pt x="2071211" y="1754039"/>
                </a:lnTo>
                <a:lnTo>
                  <a:pt x="2088635" y="1812119"/>
                </a:lnTo>
                <a:lnTo>
                  <a:pt x="2096379" y="1872136"/>
                </a:lnTo>
                <a:lnTo>
                  <a:pt x="2098315" y="1934089"/>
                </a:lnTo>
                <a:lnTo>
                  <a:pt x="2092507" y="1999914"/>
                </a:lnTo>
                <a:lnTo>
                  <a:pt x="2084763" y="2065738"/>
                </a:lnTo>
                <a:lnTo>
                  <a:pt x="2075083" y="2131563"/>
                </a:lnTo>
                <a:lnTo>
                  <a:pt x="2067339" y="2197388"/>
                </a:lnTo>
                <a:lnTo>
                  <a:pt x="2063467" y="2263213"/>
                </a:lnTo>
                <a:lnTo>
                  <a:pt x="2063467" y="2327102"/>
                </a:lnTo>
                <a:lnTo>
                  <a:pt x="2071211" y="2387119"/>
                </a:lnTo>
                <a:lnTo>
                  <a:pt x="2086699" y="2447135"/>
                </a:lnTo>
                <a:lnTo>
                  <a:pt x="2109932" y="2503280"/>
                </a:lnTo>
                <a:lnTo>
                  <a:pt x="2140908" y="2561361"/>
                </a:lnTo>
                <a:lnTo>
                  <a:pt x="2171884" y="2619442"/>
                </a:lnTo>
                <a:lnTo>
                  <a:pt x="2206733" y="2677522"/>
                </a:lnTo>
                <a:lnTo>
                  <a:pt x="2239645" y="2733667"/>
                </a:lnTo>
                <a:lnTo>
                  <a:pt x="2268686" y="2793684"/>
                </a:lnTo>
                <a:lnTo>
                  <a:pt x="2291918" y="2851765"/>
                </a:lnTo>
                <a:lnTo>
                  <a:pt x="2307406" y="2911781"/>
                </a:lnTo>
                <a:lnTo>
                  <a:pt x="2313214" y="2973734"/>
                </a:lnTo>
                <a:lnTo>
                  <a:pt x="2307406" y="3035687"/>
                </a:lnTo>
                <a:lnTo>
                  <a:pt x="2291918" y="3095704"/>
                </a:lnTo>
                <a:lnTo>
                  <a:pt x="2268686" y="3153784"/>
                </a:lnTo>
                <a:lnTo>
                  <a:pt x="2239645" y="3213801"/>
                </a:lnTo>
                <a:lnTo>
                  <a:pt x="2206733" y="3269946"/>
                </a:lnTo>
                <a:lnTo>
                  <a:pt x="2171884" y="3328027"/>
                </a:lnTo>
                <a:lnTo>
                  <a:pt x="2140908" y="3386107"/>
                </a:lnTo>
                <a:lnTo>
                  <a:pt x="2109932" y="3444188"/>
                </a:lnTo>
                <a:lnTo>
                  <a:pt x="2086699" y="3500333"/>
                </a:lnTo>
                <a:lnTo>
                  <a:pt x="2071211" y="3560350"/>
                </a:lnTo>
                <a:lnTo>
                  <a:pt x="2063467" y="3620366"/>
                </a:lnTo>
                <a:lnTo>
                  <a:pt x="2063467" y="3684255"/>
                </a:lnTo>
                <a:lnTo>
                  <a:pt x="2067339" y="3750080"/>
                </a:lnTo>
                <a:lnTo>
                  <a:pt x="2075083" y="3815905"/>
                </a:lnTo>
                <a:lnTo>
                  <a:pt x="2084763" y="3881730"/>
                </a:lnTo>
                <a:lnTo>
                  <a:pt x="2092507" y="3947555"/>
                </a:lnTo>
                <a:lnTo>
                  <a:pt x="2098315" y="4013380"/>
                </a:lnTo>
                <a:lnTo>
                  <a:pt x="2096379" y="4075332"/>
                </a:lnTo>
                <a:lnTo>
                  <a:pt x="2088635" y="4135349"/>
                </a:lnTo>
                <a:lnTo>
                  <a:pt x="2071211" y="4193430"/>
                </a:lnTo>
                <a:lnTo>
                  <a:pt x="2046043" y="4241831"/>
                </a:lnTo>
                <a:lnTo>
                  <a:pt x="2013130" y="4288295"/>
                </a:lnTo>
                <a:lnTo>
                  <a:pt x="1974410" y="4328952"/>
                </a:lnTo>
                <a:lnTo>
                  <a:pt x="1929881" y="4369608"/>
                </a:lnTo>
                <a:lnTo>
                  <a:pt x="1883417" y="4406393"/>
                </a:lnTo>
                <a:lnTo>
                  <a:pt x="1835016" y="4443177"/>
                </a:lnTo>
                <a:lnTo>
                  <a:pt x="1784679" y="4479962"/>
                </a:lnTo>
                <a:lnTo>
                  <a:pt x="1738215" y="4516746"/>
                </a:lnTo>
                <a:lnTo>
                  <a:pt x="1693686" y="4555467"/>
                </a:lnTo>
                <a:lnTo>
                  <a:pt x="1654966" y="4599995"/>
                </a:lnTo>
                <a:lnTo>
                  <a:pt x="1620117" y="4642588"/>
                </a:lnTo>
                <a:lnTo>
                  <a:pt x="1593013" y="4690988"/>
                </a:lnTo>
                <a:lnTo>
                  <a:pt x="1569781" y="4743261"/>
                </a:lnTo>
                <a:lnTo>
                  <a:pt x="1550420" y="4799406"/>
                </a:lnTo>
                <a:lnTo>
                  <a:pt x="1532996" y="4857486"/>
                </a:lnTo>
                <a:lnTo>
                  <a:pt x="1517508" y="4915567"/>
                </a:lnTo>
                <a:lnTo>
                  <a:pt x="1502020" y="4975584"/>
                </a:lnTo>
                <a:lnTo>
                  <a:pt x="1484596" y="5031729"/>
                </a:lnTo>
                <a:lnTo>
                  <a:pt x="1465235" y="5087873"/>
                </a:lnTo>
                <a:lnTo>
                  <a:pt x="1442003" y="5140146"/>
                </a:lnTo>
                <a:lnTo>
                  <a:pt x="1412963" y="5186611"/>
                </a:lnTo>
                <a:lnTo>
                  <a:pt x="1378114" y="5229203"/>
                </a:lnTo>
                <a:lnTo>
                  <a:pt x="1335522" y="5264052"/>
                </a:lnTo>
                <a:lnTo>
                  <a:pt x="1289057" y="5293092"/>
                </a:lnTo>
                <a:lnTo>
                  <a:pt x="1236784" y="5316324"/>
                </a:lnTo>
                <a:lnTo>
                  <a:pt x="1180640" y="5335685"/>
                </a:lnTo>
                <a:lnTo>
                  <a:pt x="1124495" y="5353109"/>
                </a:lnTo>
                <a:lnTo>
                  <a:pt x="1064478" y="5368597"/>
                </a:lnTo>
                <a:lnTo>
                  <a:pt x="1006397" y="5384085"/>
                </a:lnTo>
                <a:lnTo>
                  <a:pt x="948317" y="5401509"/>
                </a:lnTo>
                <a:lnTo>
                  <a:pt x="892172" y="5420870"/>
                </a:lnTo>
                <a:lnTo>
                  <a:pt x="839899" y="5444102"/>
                </a:lnTo>
                <a:lnTo>
                  <a:pt x="791499" y="5471206"/>
                </a:lnTo>
                <a:lnTo>
                  <a:pt x="748906" y="5506055"/>
                </a:lnTo>
                <a:lnTo>
                  <a:pt x="704378" y="5544775"/>
                </a:lnTo>
                <a:lnTo>
                  <a:pt x="665657" y="5589304"/>
                </a:lnTo>
                <a:lnTo>
                  <a:pt x="628873" y="5635768"/>
                </a:lnTo>
                <a:lnTo>
                  <a:pt x="592088" y="5684169"/>
                </a:lnTo>
                <a:lnTo>
                  <a:pt x="555304" y="5732570"/>
                </a:lnTo>
                <a:lnTo>
                  <a:pt x="518519" y="5779034"/>
                </a:lnTo>
                <a:lnTo>
                  <a:pt x="477863" y="5823563"/>
                </a:lnTo>
                <a:lnTo>
                  <a:pt x="437206" y="5862283"/>
                </a:lnTo>
                <a:lnTo>
                  <a:pt x="390742" y="5895196"/>
                </a:lnTo>
                <a:lnTo>
                  <a:pt x="342341" y="5920364"/>
                </a:lnTo>
                <a:lnTo>
                  <a:pt x="284260" y="5937788"/>
                </a:lnTo>
                <a:lnTo>
                  <a:pt x="224243" y="5945532"/>
                </a:lnTo>
                <a:lnTo>
                  <a:pt x="162291" y="5947468"/>
                </a:lnTo>
                <a:lnTo>
                  <a:pt x="96466" y="5941660"/>
                </a:lnTo>
                <a:lnTo>
                  <a:pt x="30641" y="5933916"/>
                </a:lnTo>
                <a:lnTo>
                  <a:pt x="0" y="5929410"/>
                </a:lnTo>
                <a:lnTo>
                  <a:pt x="0" y="18058"/>
                </a:lnTo>
                <a:lnTo>
                  <a:pt x="30641" y="13552"/>
                </a:lnTo>
                <a:lnTo>
                  <a:pt x="96466" y="5808"/>
                </a:lnTo>
                <a:close/>
              </a:path>
            </a:pathLst>
          </a:custGeom>
          <a:solidFill>
            <a:schemeClr val="tx1">
              <a:alpha val="10000"/>
            </a:schemeClr>
          </a:solidFill>
          <a:ln w="0">
            <a:noFill/>
            <a:prstDash val="solid"/>
            <a:round/>
            <a:headEnd/>
            <a:tailEnd/>
          </a:ln>
        </p:spPr>
      </p:sp>
      <p:sp>
        <p:nvSpPr>
          <p:cNvPr id="2" name="Titel 1">
            <a:extLst>
              <a:ext uri="{FF2B5EF4-FFF2-40B4-BE49-F238E27FC236}">
                <a16:creationId xmlns:a16="http://schemas.microsoft.com/office/drawing/2014/main" id="{757F51AF-5785-8840-9DC6-A0BCAAF6238D}"/>
              </a:ext>
            </a:extLst>
          </p:cNvPr>
          <p:cNvSpPr>
            <a:spLocks noGrp="1"/>
          </p:cNvSpPr>
          <p:nvPr>
            <p:ph type="title"/>
          </p:nvPr>
        </p:nvSpPr>
        <p:spPr>
          <a:xfrm>
            <a:off x="612989" y="776175"/>
            <a:ext cx="3990455" cy="5305650"/>
          </a:xfrm>
        </p:spPr>
        <p:txBody>
          <a:bodyPr anchor="b">
            <a:normAutofit/>
          </a:bodyPr>
          <a:lstStyle/>
          <a:p>
            <a:r>
              <a:rPr lang="nl-BE" dirty="0"/>
              <a:t>BTW?</a:t>
            </a:r>
          </a:p>
        </p:txBody>
      </p:sp>
      <p:sp>
        <p:nvSpPr>
          <p:cNvPr id="3" name="Tijdelijke aanduiding voor inhoud 2">
            <a:extLst>
              <a:ext uri="{FF2B5EF4-FFF2-40B4-BE49-F238E27FC236}">
                <a16:creationId xmlns:a16="http://schemas.microsoft.com/office/drawing/2014/main" id="{29540AD0-EF35-8A40-8407-728254A8D050}"/>
              </a:ext>
            </a:extLst>
          </p:cNvPr>
          <p:cNvSpPr>
            <a:spLocks noGrp="1"/>
          </p:cNvSpPr>
          <p:nvPr>
            <p:ph idx="1"/>
          </p:nvPr>
        </p:nvSpPr>
        <p:spPr>
          <a:xfrm>
            <a:off x="3723861" y="870113"/>
            <a:ext cx="7706139" cy="5117775"/>
          </a:xfrm>
        </p:spPr>
        <p:txBody>
          <a:bodyPr anchor="ctr">
            <a:normAutofit/>
          </a:bodyPr>
          <a:lstStyle/>
          <a:p>
            <a:r>
              <a:rPr lang="nl-BE" sz="2800" dirty="0"/>
              <a:t>Belasting op de toegevoegde waarde</a:t>
            </a:r>
          </a:p>
          <a:p>
            <a:r>
              <a:rPr lang="nl-BE" sz="2800" dirty="0"/>
              <a:t>Wat is dit voor de onderneming?</a:t>
            </a:r>
          </a:p>
          <a:p>
            <a:r>
              <a:rPr lang="nl-BE" sz="2800" dirty="0">
                <a:sym typeface="Wingdings" pitchFamily="2" charset="2"/>
              </a:rPr>
              <a:t>BTW is SCHULD AAN STAAT</a:t>
            </a:r>
            <a:br>
              <a:rPr lang="nl-BE" sz="2800" dirty="0">
                <a:sym typeface="Wingdings" pitchFamily="2" charset="2"/>
              </a:rPr>
            </a:br>
            <a:endParaRPr lang="nl-BE" sz="2800" dirty="0">
              <a:sym typeface="Wingdings" pitchFamily="2" charset="2"/>
            </a:endParaRPr>
          </a:p>
          <a:p>
            <a:pPr marL="0" indent="0">
              <a:buNone/>
            </a:pPr>
            <a:r>
              <a:rPr lang="nl-BE" sz="2800" dirty="0">
                <a:sym typeface="Wingdings" pitchFamily="2" charset="2"/>
              </a:rPr>
              <a:t>! Apart boeken</a:t>
            </a:r>
          </a:p>
          <a:p>
            <a:pPr marL="0" indent="0">
              <a:buNone/>
            </a:pPr>
            <a:endParaRPr lang="nl-BE" sz="2800" dirty="0"/>
          </a:p>
          <a:p>
            <a:pPr lvl="1"/>
            <a:r>
              <a:rPr lang="nl-BE" sz="2400" dirty="0"/>
              <a:t>Op aankopen: geen btw voor onderneming</a:t>
            </a:r>
            <a:br>
              <a:rPr lang="nl-BE" sz="2400" dirty="0"/>
            </a:br>
            <a:r>
              <a:rPr lang="nl-BE" sz="2400" dirty="0">
                <a:sym typeface="Wingdings" pitchFamily="2" charset="2"/>
              </a:rPr>
              <a:t> AFTREKBARE BTW</a:t>
            </a:r>
            <a:endParaRPr lang="nl-BE" sz="2400" dirty="0"/>
          </a:p>
          <a:p>
            <a:pPr lvl="1"/>
            <a:r>
              <a:rPr lang="nl-BE" sz="2400" dirty="0"/>
              <a:t>Op verkopen: onderneming moet btw betalen</a:t>
            </a:r>
            <a:br>
              <a:rPr lang="nl-BE" sz="2400" dirty="0"/>
            </a:br>
            <a:r>
              <a:rPr lang="nl-BE" sz="2400" dirty="0">
                <a:sym typeface="Wingdings" pitchFamily="2" charset="2"/>
              </a:rPr>
              <a:t> VERSCHULDIGDE BTW</a:t>
            </a:r>
          </a:p>
          <a:p>
            <a:pPr lvl="1"/>
            <a:endParaRPr lang="nl-BE" dirty="0">
              <a:sym typeface="Wingdings" pitchFamily="2" charset="2"/>
            </a:endParaRPr>
          </a:p>
        </p:txBody>
      </p:sp>
      <p:pic>
        <p:nvPicPr>
          <p:cNvPr id="4" name="Opgenomen geluid" descr="Opgenomen geluid">
            <a:hlinkClick r:id="" action="ppaction://media"/>
            <a:extLst>
              <a:ext uri="{FF2B5EF4-FFF2-40B4-BE49-F238E27FC236}">
                <a16:creationId xmlns:a16="http://schemas.microsoft.com/office/drawing/2014/main" id="{C01AAD34-BCB4-8D45-AB29-28CB627AE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2611" y="463712"/>
            <a:ext cx="812800" cy="812800"/>
          </a:xfrm>
          <a:prstGeom prst="rect">
            <a:avLst/>
          </a:prstGeom>
        </p:spPr>
      </p:pic>
    </p:spTree>
    <p:extLst>
      <p:ext uri="{BB962C8B-B14F-4D97-AF65-F5344CB8AC3E}">
        <p14:creationId xmlns:p14="http://schemas.microsoft.com/office/powerpoint/2010/main" val="15617946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99E566-D39D-DF4C-81A1-6C55525C3686}"/>
              </a:ext>
            </a:extLst>
          </p:cNvPr>
          <p:cNvSpPr>
            <a:spLocks noGrp="1"/>
          </p:cNvSpPr>
          <p:nvPr>
            <p:ph type="title"/>
          </p:nvPr>
        </p:nvSpPr>
        <p:spPr>
          <a:xfrm>
            <a:off x="-1" y="553356"/>
            <a:ext cx="12191997" cy="1113295"/>
          </a:xfrm>
        </p:spPr>
        <p:txBody>
          <a:bodyPr anchor="b">
            <a:normAutofit fontScale="90000"/>
          </a:bodyPr>
          <a:lstStyle/>
          <a:p>
            <a:pPr algn="ctr"/>
            <a:r>
              <a:rPr lang="nl-BE" dirty="0"/>
              <a:t>5. boeking: aanschaf van de winkelinrichting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5C77F64A-EABC-E846-BBAA-1969E76F1F1A}"/>
              </a:ext>
            </a:extLst>
          </p:cNvPr>
          <p:cNvPicPr>
            <a:picLocks noGrp="1" noChangeAspect="1"/>
          </p:cNvPicPr>
          <p:nvPr>
            <p:ph idx="1"/>
          </p:nvPr>
        </p:nvPicPr>
        <p:blipFill>
          <a:blip r:embed="rId5"/>
          <a:stretch>
            <a:fillRect/>
          </a:stretch>
        </p:blipFill>
        <p:spPr>
          <a:xfrm>
            <a:off x="762000" y="2220006"/>
            <a:ext cx="10668000" cy="2571976"/>
          </a:xfrm>
        </p:spPr>
      </p:pic>
      <p:sp>
        <p:nvSpPr>
          <p:cNvPr id="15"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kstvak 2">
            <a:extLst>
              <a:ext uri="{FF2B5EF4-FFF2-40B4-BE49-F238E27FC236}">
                <a16:creationId xmlns:a16="http://schemas.microsoft.com/office/drawing/2014/main" id="{75CB769C-BDAC-2F48-A000-8E3219C7399D}"/>
              </a:ext>
            </a:extLst>
          </p:cNvPr>
          <p:cNvSpPr txBox="1"/>
          <p:nvPr/>
        </p:nvSpPr>
        <p:spPr>
          <a:xfrm>
            <a:off x="9144000" y="2840182"/>
            <a:ext cx="1122218" cy="369332"/>
          </a:xfrm>
          <a:prstGeom prst="rect">
            <a:avLst/>
          </a:prstGeom>
          <a:solidFill>
            <a:schemeClr val="bg1"/>
          </a:solidFill>
        </p:spPr>
        <p:txBody>
          <a:bodyPr wrap="square" rtlCol="0">
            <a:spAutoFit/>
          </a:bodyPr>
          <a:lstStyle/>
          <a:p>
            <a:r>
              <a:rPr lang="nl-BE" dirty="0">
                <a:solidFill>
                  <a:srgbClr val="0070C0"/>
                </a:solidFill>
              </a:rPr>
              <a:t>15 000,00</a:t>
            </a:r>
          </a:p>
        </p:txBody>
      </p:sp>
      <p:pic>
        <p:nvPicPr>
          <p:cNvPr id="4" name="Opgenomen geluid" descr="Opgenomen geluid">
            <a:hlinkClick r:id="" action="ppaction://media"/>
            <a:extLst>
              <a:ext uri="{FF2B5EF4-FFF2-40B4-BE49-F238E27FC236}">
                <a16:creationId xmlns:a16="http://schemas.microsoft.com/office/drawing/2014/main" id="{F95BACC3-7CC0-6943-95E7-56770F2153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0" y="297203"/>
            <a:ext cx="812800" cy="812800"/>
          </a:xfrm>
          <a:prstGeom prst="rect">
            <a:avLst/>
          </a:prstGeom>
        </p:spPr>
      </p:pic>
    </p:spTree>
    <p:extLst>
      <p:ext uri="{BB962C8B-B14F-4D97-AF65-F5344CB8AC3E}">
        <p14:creationId xmlns:p14="http://schemas.microsoft.com/office/powerpoint/2010/main" val="30405486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CB51B25-4EAE-F74D-94B3-398828CDD70F}"/>
              </a:ext>
            </a:extLst>
          </p:cNvPr>
          <p:cNvSpPr>
            <a:spLocks noGrp="1"/>
          </p:cNvSpPr>
          <p:nvPr>
            <p:ph type="title"/>
          </p:nvPr>
        </p:nvSpPr>
        <p:spPr>
          <a:xfrm>
            <a:off x="761996" y="382385"/>
            <a:ext cx="10668004" cy="1113295"/>
          </a:xfrm>
        </p:spPr>
        <p:txBody>
          <a:bodyPr anchor="b">
            <a:normAutofit fontScale="90000"/>
          </a:bodyPr>
          <a:lstStyle/>
          <a:p>
            <a:pPr algn="ctr"/>
            <a:r>
              <a:rPr lang="nl-BE" dirty="0"/>
              <a:t>6. boeking: betaling van leverancier</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CDF1BE51-16D2-3D46-80B1-725B2822B751}"/>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91525D19-B97B-F147-84EE-672B24BB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6090" y="532632"/>
            <a:ext cx="812800" cy="812800"/>
          </a:xfrm>
          <a:prstGeom prst="rect">
            <a:avLst/>
          </a:prstGeom>
        </p:spPr>
      </p:pic>
    </p:spTree>
    <p:extLst>
      <p:ext uri="{BB962C8B-B14F-4D97-AF65-F5344CB8AC3E}">
        <p14:creationId xmlns:p14="http://schemas.microsoft.com/office/powerpoint/2010/main" val="6998614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31D5F-32A4-1C4C-97DB-A5AF29820023}"/>
              </a:ext>
            </a:extLst>
          </p:cNvPr>
          <p:cNvSpPr>
            <a:spLocks noGrp="1"/>
          </p:cNvSpPr>
          <p:nvPr>
            <p:ph type="title"/>
          </p:nvPr>
        </p:nvSpPr>
        <p:spPr>
          <a:xfrm>
            <a:off x="1251678" y="183358"/>
            <a:ext cx="10178322" cy="1492132"/>
          </a:xfrm>
        </p:spPr>
        <p:txBody>
          <a:bodyPr>
            <a:normAutofit/>
          </a:bodyPr>
          <a:lstStyle/>
          <a:p>
            <a:r>
              <a:rPr lang="nl-BE" sz="3200" dirty="0"/>
              <a:t>Opdracht 1</a:t>
            </a:r>
            <a:br>
              <a:rPr lang="nl-BE" sz="3200" dirty="0"/>
            </a:br>
            <a:r>
              <a:rPr lang="nl-BE" sz="3200" dirty="0"/>
              <a:t>Van balans naar T-rekening</a:t>
            </a:r>
            <a:endParaRPr lang="nl-BE" sz="2800" dirty="0"/>
          </a:p>
        </p:txBody>
      </p:sp>
      <p:sp>
        <p:nvSpPr>
          <p:cNvPr id="3" name="Tijdelijke aanduiding voor inhoud 2">
            <a:extLst>
              <a:ext uri="{FF2B5EF4-FFF2-40B4-BE49-F238E27FC236}">
                <a16:creationId xmlns:a16="http://schemas.microsoft.com/office/drawing/2014/main" id="{AA30CCE6-4B09-9F4E-9BC8-B09A93F2D0F8}"/>
              </a:ext>
            </a:extLst>
          </p:cNvPr>
          <p:cNvSpPr>
            <a:spLocks noGrp="1"/>
          </p:cNvSpPr>
          <p:nvPr>
            <p:ph idx="1"/>
          </p:nvPr>
        </p:nvSpPr>
        <p:spPr/>
        <p:txBody>
          <a:bodyPr/>
          <a:lstStyle/>
          <a:p>
            <a:endParaRPr lang="nl-BE"/>
          </a:p>
        </p:txBody>
      </p:sp>
      <p:pic>
        <p:nvPicPr>
          <p:cNvPr id="4" name="Tijdelijke aanduiding voor inhoud 4" descr="Afbeelding met schermafbeelding&#10;&#10;Automatisch gegenereerde beschrijving">
            <a:extLst>
              <a:ext uri="{FF2B5EF4-FFF2-40B4-BE49-F238E27FC236}">
                <a16:creationId xmlns:a16="http://schemas.microsoft.com/office/drawing/2014/main" id="{7D98BC69-EC7E-A34B-8319-044C38EF1BF3}"/>
              </a:ext>
            </a:extLst>
          </p:cNvPr>
          <p:cNvPicPr>
            <a:picLocks noChangeAspect="1"/>
          </p:cNvPicPr>
          <p:nvPr/>
        </p:nvPicPr>
        <p:blipFill>
          <a:blip r:embed="rId5"/>
          <a:stretch>
            <a:fillRect/>
          </a:stretch>
        </p:blipFill>
        <p:spPr>
          <a:xfrm>
            <a:off x="1251678" y="1252791"/>
            <a:ext cx="10449179" cy="5421851"/>
          </a:xfrm>
          <a:prstGeom prst="rect">
            <a:avLst/>
          </a:prstGeom>
        </p:spPr>
      </p:pic>
      <p:sp>
        <p:nvSpPr>
          <p:cNvPr id="5" name="Tekstvak 4">
            <a:extLst>
              <a:ext uri="{FF2B5EF4-FFF2-40B4-BE49-F238E27FC236}">
                <a16:creationId xmlns:a16="http://schemas.microsoft.com/office/drawing/2014/main" id="{65CFCC2C-9C8C-7243-B76A-E7501A6FA8AE}"/>
              </a:ext>
            </a:extLst>
          </p:cNvPr>
          <p:cNvSpPr txBox="1"/>
          <p:nvPr/>
        </p:nvSpPr>
        <p:spPr>
          <a:xfrm>
            <a:off x="6035040" y="4082796"/>
            <a:ext cx="2182368" cy="369332"/>
          </a:xfrm>
          <a:prstGeom prst="rect">
            <a:avLst/>
          </a:prstGeom>
          <a:noFill/>
        </p:spPr>
        <p:txBody>
          <a:bodyPr wrap="square" rtlCol="0">
            <a:spAutoFit/>
          </a:bodyPr>
          <a:lstStyle/>
          <a:p>
            <a:r>
              <a:rPr lang="nl-BE" dirty="0"/>
              <a:t>De letter T</a:t>
            </a:r>
          </a:p>
        </p:txBody>
      </p:sp>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B74EA5C7-C1B8-A340-917A-CB5214F2F6BE}"/>
                  </a:ext>
                </a:extLst>
              </p14:cNvPr>
              <p14:cNvContentPartPr/>
              <p14:nvPr/>
            </p14:nvContentPartPr>
            <p14:xfrm>
              <a:off x="7940403" y="4787241"/>
              <a:ext cx="3054600" cy="56160"/>
            </p14:xfrm>
          </p:contentPart>
        </mc:Choice>
        <mc:Fallback xmlns="">
          <p:pic>
            <p:nvPicPr>
              <p:cNvPr id="6" name="Inkt 5">
                <a:extLst>
                  <a:ext uri="{FF2B5EF4-FFF2-40B4-BE49-F238E27FC236}">
                    <a16:creationId xmlns:a16="http://schemas.microsoft.com/office/drawing/2014/main" id="{B74EA5C7-C1B8-A340-917A-CB5214F2F6BE}"/>
                  </a:ext>
                </a:extLst>
              </p:cNvPr>
              <p:cNvPicPr/>
              <p:nvPr/>
            </p:nvPicPr>
            <p:blipFill>
              <a:blip r:embed="rId7"/>
              <a:stretch>
                <a:fillRect/>
              </a:stretch>
            </p:blipFill>
            <p:spPr>
              <a:xfrm>
                <a:off x="7886403" y="4679601"/>
                <a:ext cx="316224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2A0BFCA9-F244-244D-AF6F-7323B5AA90E8}"/>
                  </a:ext>
                </a:extLst>
              </p14:cNvPr>
              <p14:cNvContentPartPr/>
              <p14:nvPr/>
            </p14:nvContentPartPr>
            <p14:xfrm>
              <a:off x="1704123" y="5219601"/>
              <a:ext cx="1027440" cy="3600"/>
            </p14:xfrm>
          </p:contentPart>
        </mc:Choice>
        <mc:Fallback xmlns="">
          <p:pic>
            <p:nvPicPr>
              <p:cNvPr id="7" name="Inkt 6">
                <a:extLst>
                  <a:ext uri="{FF2B5EF4-FFF2-40B4-BE49-F238E27FC236}">
                    <a16:creationId xmlns:a16="http://schemas.microsoft.com/office/drawing/2014/main" id="{2A0BFCA9-F244-244D-AF6F-7323B5AA90E8}"/>
                  </a:ext>
                </a:extLst>
              </p:cNvPr>
              <p:cNvPicPr/>
              <p:nvPr/>
            </p:nvPicPr>
            <p:blipFill>
              <a:blip r:embed="rId9"/>
              <a:stretch>
                <a:fillRect/>
              </a:stretch>
            </p:blipFill>
            <p:spPr>
              <a:xfrm>
                <a:off x="1650483" y="5111961"/>
                <a:ext cx="113508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A9D71C6E-6B9B-B940-9008-5753F1F5CD69}"/>
                  </a:ext>
                </a:extLst>
              </p14:cNvPr>
              <p14:cNvContentPartPr/>
              <p14:nvPr/>
            </p14:nvContentPartPr>
            <p14:xfrm>
              <a:off x="5304483" y="1871601"/>
              <a:ext cx="2357640" cy="70920"/>
            </p14:xfrm>
          </p:contentPart>
        </mc:Choice>
        <mc:Fallback xmlns="">
          <p:pic>
            <p:nvPicPr>
              <p:cNvPr id="8" name="Inkt 7">
                <a:extLst>
                  <a:ext uri="{FF2B5EF4-FFF2-40B4-BE49-F238E27FC236}">
                    <a16:creationId xmlns:a16="http://schemas.microsoft.com/office/drawing/2014/main" id="{A9D71C6E-6B9B-B940-9008-5753F1F5CD69}"/>
                  </a:ext>
                </a:extLst>
              </p:cNvPr>
              <p:cNvPicPr/>
              <p:nvPr/>
            </p:nvPicPr>
            <p:blipFill>
              <a:blip r:embed="rId11"/>
              <a:stretch>
                <a:fillRect/>
              </a:stretch>
            </p:blipFill>
            <p:spPr>
              <a:xfrm>
                <a:off x="5250483" y="1763601"/>
                <a:ext cx="246528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t 8">
                <a:extLst>
                  <a:ext uri="{FF2B5EF4-FFF2-40B4-BE49-F238E27FC236}">
                    <a16:creationId xmlns:a16="http://schemas.microsoft.com/office/drawing/2014/main" id="{29D55065-5613-B448-A5E9-6A2E01AE54B3}"/>
                  </a:ext>
                </a:extLst>
              </p14:cNvPr>
              <p14:cNvContentPartPr/>
              <p14:nvPr/>
            </p14:nvContentPartPr>
            <p14:xfrm>
              <a:off x="8952363" y="2728041"/>
              <a:ext cx="1220400" cy="25920"/>
            </p14:xfrm>
          </p:contentPart>
        </mc:Choice>
        <mc:Fallback xmlns="">
          <p:pic>
            <p:nvPicPr>
              <p:cNvPr id="9" name="Inkt 8">
                <a:extLst>
                  <a:ext uri="{FF2B5EF4-FFF2-40B4-BE49-F238E27FC236}">
                    <a16:creationId xmlns:a16="http://schemas.microsoft.com/office/drawing/2014/main" id="{29D55065-5613-B448-A5E9-6A2E01AE54B3}"/>
                  </a:ext>
                </a:extLst>
              </p:cNvPr>
              <p:cNvPicPr/>
              <p:nvPr/>
            </p:nvPicPr>
            <p:blipFill>
              <a:blip r:embed="rId13"/>
              <a:stretch>
                <a:fillRect/>
              </a:stretch>
            </p:blipFill>
            <p:spPr>
              <a:xfrm>
                <a:off x="8898363" y="2620041"/>
                <a:ext cx="13280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t 9">
                <a:extLst>
                  <a:ext uri="{FF2B5EF4-FFF2-40B4-BE49-F238E27FC236}">
                    <a16:creationId xmlns:a16="http://schemas.microsoft.com/office/drawing/2014/main" id="{DE24FEE9-2C27-1042-A093-7C5FE3F29349}"/>
                  </a:ext>
                </a:extLst>
              </p14:cNvPr>
              <p14:cNvContentPartPr/>
              <p14:nvPr/>
            </p14:nvContentPartPr>
            <p14:xfrm>
              <a:off x="2187243" y="3072201"/>
              <a:ext cx="3827880" cy="84240"/>
            </p14:xfrm>
          </p:contentPart>
        </mc:Choice>
        <mc:Fallback xmlns="">
          <p:pic>
            <p:nvPicPr>
              <p:cNvPr id="10" name="Inkt 9">
                <a:extLst>
                  <a:ext uri="{FF2B5EF4-FFF2-40B4-BE49-F238E27FC236}">
                    <a16:creationId xmlns:a16="http://schemas.microsoft.com/office/drawing/2014/main" id="{DE24FEE9-2C27-1042-A093-7C5FE3F29349}"/>
                  </a:ext>
                </a:extLst>
              </p:cNvPr>
              <p:cNvPicPr/>
              <p:nvPr/>
            </p:nvPicPr>
            <p:blipFill>
              <a:blip r:embed="rId15"/>
              <a:stretch>
                <a:fillRect/>
              </a:stretch>
            </p:blipFill>
            <p:spPr>
              <a:xfrm>
                <a:off x="2133603" y="2964201"/>
                <a:ext cx="39355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t 10">
                <a:extLst>
                  <a:ext uri="{FF2B5EF4-FFF2-40B4-BE49-F238E27FC236}">
                    <a16:creationId xmlns:a16="http://schemas.microsoft.com/office/drawing/2014/main" id="{B045D6BB-9E0D-DB46-BEA9-13EB257908C1}"/>
                  </a:ext>
                </a:extLst>
              </p14:cNvPr>
              <p14:cNvContentPartPr/>
              <p14:nvPr/>
            </p14:nvContentPartPr>
            <p14:xfrm>
              <a:off x="10758843" y="2735601"/>
              <a:ext cx="564840" cy="22680"/>
            </p14:xfrm>
          </p:contentPart>
        </mc:Choice>
        <mc:Fallback xmlns="">
          <p:pic>
            <p:nvPicPr>
              <p:cNvPr id="11" name="Inkt 10">
                <a:extLst>
                  <a:ext uri="{FF2B5EF4-FFF2-40B4-BE49-F238E27FC236}">
                    <a16:creationId xmlns:a16="http://schemas.microsoft.com/office/drawing/2014/main" id="{B045D6BB-9E0D-DB46-BEA9-13EB257908C1}"/>
                  </a:ext>
                </a:extLst>
              </p:cNvPr>
              <p:cNvPicPr/>
              <p:nvPr/>
            </p:nvPicPr>
            <p:blipFill>
              <a:blip r:embed="rId17"/>
              <a:stretch>
                <a:fillRect/>
              </a:stretch>
            </p:blipFill>
            <p:spPr>
              <a:xfrm>
                <a:off x="10704843" y="2627601"/>
                <a:ext cx="672480" cy="238320"/>
              </a:xfrm>
              <a:prstGeom prst="rect">
                <a:avLst/>
              </a:prstGeom>
            </p:spPr>
          </p:pic>
        </mc:Fallback>
      </mc:AlternateContent>
      <p:pic>
        <p:nvPicPr>
          <p:cNvPr id="12" name="Opgenomen geluid" descr="Opgenomen geluid">
            <a:hlinkClick r:id="" action="ppaction://media"/>
            <a:extLst>
              <a:ext uri="{FF2B5EF4-FFF2-40B4-BE49-F238E27FC236}">
                <a16:creationId xmlns:a16="http://schemas.microsoft.com/office/drawing/2014/main" id="{1E379C03-836B-124E-A737-E6E7FFC5A28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758843" y="194696"/>
            <a:ext cx="812800" cy="812800"/>
          </a:xfrm>
          <a:prstGeom prst="rect">
            <a:avLst/>
          </a:prstGeom>
        </p:spPr>
      </p:pic>
    </p:spTree>
    <p:extLst>
      <p:ext uri="{BB962C8B-B14F-4D97-AF65-F5344CB8AC3E}">
        <p14:creationId xmlns:p14="http://schemas.microsoft.com/office/powerpoint/2010/main" val="93126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EB0E6AE-6CDC-A347-A004-925A45775216}"/>
              </a:ext>
            </a:extLst>
          </p:cNvPr>
          <p:cNvSpPr>
            <a:spLocks noGrp="1"/>
          </p:cNvSpPr>
          <p:nvPr>
            <p:ph type="title"/>
          </p:nvPr>
        </p:nvSpPr>
        <p:spPr>
          <a:xfrm>
            <a:off x="1580257" y="1117181"/>
            <a:ext cx="9031484" cy="3467282"/>
          </a:xfrm>
        </p:spPr>
        <p:txBody>
          <a:bodyPr vert="horz" lIns="91440" tIns="45720" rIns="91440" bIns="45720" rtlCol="0" anchor="b">
            <a:normAutofit/>
          </a:bodyPr>
          <a:lstStyle/>
          <a:p>
            <a:pPr algn="ctr"/>
            <a:r>
              <a:rPr lang="en-US" sz="8000" dirty="0" err="1"/>
              <a:t>Oefening</a:t>
            </a:r>
            <a:r>
              <a:rPr lang="en-US" sz="8000" dirty="0"/>
              <a:t> 3</a:t>
            </a:r>
            <a:br>
              <a:rPr lang="en-US" sz="8000" dirty="0"/>
            </a:br>
            <a:r>
              <a:rPr lang="en-US" sz="8000" dirty="0"/>
              <a:t>De </a:t>
            </a:r>
            <a:r>
              <a:rPr lang="en-US" sz="8000" dirty="0" err="1"/>
              <a:t>aankopen</a:t>
            </a:r>
            <a:r>
              <a:rPr lang="en-US" sz="8000" dirty="0"/>
              <a:t> </a:t>
            </a:r>
            <a:r>
              <a:rPr lang="en-US" sz="8000" dirty="0" err="1"/>
              <a:t>en</a:t>
            </a:r>
            <a:r>
              <a:rPr lang="en-US" sz="8000" dirty="0"/>
              <a:t> </a:t>
            </a:r>
            <a:r>
              <a:rPr lang="en-US" sz="8000" dirty="0" err="1"/>
              <a:t>verkopen</a:t>
            </a:r>
            <a:endParaRPr lang="en-US" sz="80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a:extLst>
              <a:ext uri="{FF2B5EF4-FFF2-40B4-BE49-F238E27FC236}">
                <a16:creationId xmlns:a16="http://schemas.microsoft.com/office/drawing/2014/main" id="{7607110E-3490-D64E-85BB-7B440D53E2D4}"/>
              </a:ext>
            </a:extLst>
          </p:cNvPr>
          <p:cNvSpPr>
            <a:spLocks noGrp="1"/>
          </p:cNvSpPr>
          <p:nvPr>
            <p:ph type="body" idx="1"/>
          </p:nvPr>
        </p:nvSpPr>
        <p:spPr>
          <a:xfrm>
            <a:off x="2073314" y="5493376"/>
            <a:ext cx="8045373" cy="742279"/>
          </a:xfrm>
        </p:spPr>
        <p:txBody>
          <a:bodyPr vert="horz" lIns="91440" tIns="45720" rIns="91440" bIns="45720" rtlCol="0" anchor="ctr">
            <a:normAutofit/>
          </a:bodyPr>
          <a:lstStyle/>
          <a:p>
            <a:pPr algn="ctr"/>
            <a:r>
              <a:rPr lang="en-US" sz="1800" dirty="0">
                <a:solidFill>
                  <a:srgbClr val="2A1A00"/>
                </a:solidFill>
              </a:rPr>
              <a:t>PAGINA 441 - 443</a:t>
            </a:r>
          </a:p>
        </p:txBody>
      </p:sp>
    </p:spTree>
    <p:extLst>
      <p:ext uri="{BB962C8B-B14F-4D97-AF65-F5344CB8AC3E}">
        <p14:creationId xmlns:p14="http://schemas.microsoft.com/office/powerpoint/2010/main" val="1224087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BD17F87-FE96-4A5F-83F2-3E87B953B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62B9C0-B36A-CB49-A91D-2003ACEF76E9}"/>
              </a:ext>
            </a:extLst>
          </p:cNvPr>
          <p:cNvSpPr>
            <a:spLocks noGrp="1"/>
          </p:cNvSpPr>
          <p:nvPr>
            <p:ph type="title"/>
          </p:nvPr>
        </p:nvSpPr>
        <p:spPr>
          <a:xfrm>
            <a:off x="761996" y="666625"/>
            <a:ext cx="10668004" cy="1207892"/>
          </a:xfrm>
        </p:spPr>
        <p:txBody>
          <a:bodyPr anchor="ctr">
            <a:normAutofit/>
          </a:bodyPr>
          <a:lstStyle/>
          <a:p>
            <a:pPr algn="r"/>
            <a:r>
              <a:rPr lang="nl-BE" dirty="0"/>
              <a:t>7. boeking: aankoop laptops</a:t>
            </a:r>
          </a:p>
        </p:txBody>
      </p:sp>
      <p:sp>
        <p:nvSpPr>
          <p:cNvPr id="15" name="Rectangle 9">
            <a:extLst>
              <a:ext uri="{FF2B5EF4-FFF2-40B4-BE49-F238E27FC236}">
                <a16:creationId xmlns:a16="http://schemas.microsoft.com/office/drawing/2014/main" id="{9546C973-6034-4DAE-8C50-764E31604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1">
            <a:extLst>
              <a:ext uri="{FF2B5EF4-FFF2-40B4-BE49-F238E27FC236}">
                <a16:creationId xmlns:a16="http://schemas.microsoft.com/office/drawing/2014/main" id="{BC2ADC72-9292-411C-B17E-1DC83998D3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53659" y="666625"/>
            <a:ext cx="0" cy="120789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descr="Afbeelding met schermafbeelding&#10;&#10;Automatisch gegenereerde beschrijving">
            <a:extLst>
              <a:ext uri="{FF2B5EF4-FFF2-40B4-BE49-F238E27FC236}">
                <a16:creationId xmlns:a16="http://schemas.microsoft.com/office/drawing/2014/main" id="{42A5AE07-3A9A-8E43-941D-AF4B0382AF7C}"/>
              </a:ext>
            </a:extLst>
          </p:cNvPr>
          <p:cNvPicPr>
            <a:picLocks noGrp="1" noChangeAspect="1"/>
          </p:cNvPicPr>
          <p:nvPr>
            <p:ph idx="1"/>
          </p:nvPr>
        </p:nvPicPr>
        <p:blipFill>
          <a:blip r:embed="rId5"/>
          <a:stretch>
            <a:fillRect/>
          </a:stretch>
        </p:blipFill>
        <p:spPr>
          <a:xfrm>
            <a:off x="761996" y="2189759"/>
            <a:ext cx="10815464" cy="2607528"/>
          </a:xfrm>
        </p:spPr>
      </p:pic>
      <p:pic>
        <p:nvPicPr>
          <p:cNvPr id="3" name="Opgenomen geluid" descr="Opgenomen geluid">
            <a:hlinkClick r:id="" action="ppaction://media"/>
            <a:extLst>
              <a:ext uri="{FF2B5EF4-FFF2-40B4-BE49-F238E27FC236}">
                <a16:creationId xmlns:a16="http://schemas.microsoft.com/office/drawing/2014/main" id="{995ED9B1-5E4D-194C-852E-255641C01D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705" y="864171"/>
            <a:ext cx="812800" cy="812800"/>
          </a:xfrm>
          <a:prstGeom prst="rect">
            <a:avLst/>
          </a:prstGeom>
        </p:spPr>
      </p:pic>
    </p:spTree>
    <p:extLst>
      <p:ext uri="{BB962C8B-B14F-4D97-AF65-F5344CB8AC3E}">
        <p14:creationId xmlns:p14="http://schemas.microsoft.com/office/powerpoint/2010/main" val="414214866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58ECB7-9997-5B4D-8E5F-A1B85989E98F}"/>
              </a:ext>
            </a:extLst>
          </p:cNvPr>
          <p:cNvSpPr>
            <a:spLocks noGrp="1"/>
          </p:cNvSpPr>
          <p:nvPr>
            <p:ph type="title"/>
          </p:nvPr>
        </p:nvSpPr>
        <p:spPr>
          <a:xfrm>
            <a:off x="761996" y="382385"/>
            <a:ext cx="10668004" cy="1113295"/>
          </a:xfrm>
        </p:spPr>
        <p:txBody>
          <a:bodyPr anchor="b">
            <a:normAutofit/>
          </a:bodyPr>
          <a:lstStyle/>
          <a:p>
            <a:pPr algn="ctr"/>
            <a:r>
              <a:rPr lang="nl-BE" dirty="0"/>
              <a:t>8. boeking: betaling laptops </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CB13CEDF-D788-AF4F-BA48-406F33AC770F}"/>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AE0DCA89-B32D-0546-B212-C2E309EFAA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703662"/>
            <a:ext cx="812800" cy="812800"/>
          </a:xfrm>
          <a:prstGeom prst="rect">
            <a:avLst/>
          </a:prstGeom>
        </p:spPr>
      </p:pic>
    </p:spTree>
    <p:extLst>
      <p:ext uri="{BB962C8B-B14F-4D97-AF65-F5344CB8AC3E}">
        <p14:creationId xmlns:p14="http://schemas.microsoft.com/office/powerpoint/2010/main" val="37837481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7F4562-A162-6643-97BE-924A64A63ED2}"/>
              </a:ext>
            </a:extLst>
          </p:cNvPr>
          <p:cNvSpPr>
            <a:spLocks noGrp="1"/>
          </p:cNvSpPr>
          <p:nvPr>
            <p:ph type="title"/>
          </p:nvPr>
        </p:nvSpPr>
        <p:spPr>
          <a:xfrm>
            <a:off x="761996" y="382385"/>
            <a:ext cx="10668004" cy="1113295"/>
          </a:xfrm>
        </p:spPr>
        <p:txBody>
          <a:bodyPr anchor="b">
            <a:normAutofit/>
          </a:bodyPr>
          <a:lstStyle/>
          <a:p>
            <a:pPr algn="ctr"/>
            <a:r>
              <a:rPr lang="nl-BE" dirty="0"/>
              <a:t>9. boeking: aankoop netbooks</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CC4B59CA-56C0-BC45-94C6-A940C3C6EC35}"/>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6AE6CE6A-F9B0-6E45-BBF2-34BEB1A810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682880"/>
            <a:ext cx="812800" cy="812800"/>
          </a:xfrm>
          <a:prstGeom prst="rect">
            <a:avLst/>
          </a:prstGeom>
        </p:spPr>
      </p:pic>
    </p:spTree>
    <p:extLst>
      <p:ext uri="{BB962C8B-B14F-4D97-AF65-F5344CB8AC3E}">
        <p14:creationId xmlns:p14="http://schemas.microsoft.com/office/powerpoint/2010/main" val="12976159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970A00-DFA5-3B42-B640-6898D4934ED3}"/>
              </a:ext>
            </a:extLst>
          </p:cNvPr>
          <p:cNvSpPr>
            <a:spLocks noGrp="1"/>
          </p:cNvSpPr>
          <p:nvPr>
            <p:ph type="title"/>
          </p:nvPr>
        </p:nvSpPr>
        <p:spPr>
          <a:xfrm>
            <a:off x="761996" y="382385"/>
            <a:ext cx="10668004" cy="1113295"/>
          </a:xfrm>
        </p:spPr>
        <p:txBody>
          <a:bodyPr anchor="b">
            <a:normAutofit/>
          </a:bodyPr>
          <a:lstStyle/>
          <a:p>
            <a:pPr algn="ctr"/>
            <a:r>
              <a:rPr lang="nl-BE" dirty="0"/>
              <a:t>10. boeking: betaling acer</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FECDAF93-8194-E446-9782-14BB4A786852}"/>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88E817A4-4498-4C41-8079-06E909D959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532632"/>
            <a:ext cx="812800" cy="812800"/>
          </a:xfrm>
          <a:prstGeom prst="rect">
            <a:avLst/>
          </a:prstGeom>
        </p:spPr>
      </p:pic>
    </p:spTree>
    <p:extLst>
      <p:ext uri="{BB962C8B-B14F-4D97-AF65-F5344CB8AC3E}">
        <p14:creationId xmlns:p14="http://schemas.microsoft.com/office/powerpoint/2010/main" val="4379814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3E53AE-DC7B-AE41-AEAC-B6A26F19A3C6}"/>
              </a:ext>
            </a:extLst>
          </p:cNvPr>
          <p:cNvSpPr>
            <a:spLocks noGrp="1"/>
          </p:cNvSpPr>
          <p:nvPr>
            <p:ph type="title"/>
          </p:nvPr>
        </p:nvSpPr>
        <p:spPr>
          <a:xfrm>
            <a:off x="-1" y="382385"/>
            <a:ext cx="12191997" cy="1113295"/>
          </a:xfrm>
        </p:spPr>
        <p:txBody>
          <a:bodyPr anchor="b">
            <a:normAutofit fontScale="90000"/>
          </a:bodyPr>
          <a:lstStyle/>
          <a:p>
            <a:pPr algn="ctr"/>
            <a:r>
              <a:rPr lang="nl-BE" dirty="0"/>
              <a:t>11. boeking: verkoop laptops en netbooks</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821E95F4-253D-BD40-8D41-58E76D6FA686}"/>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613050F4-70E5-9041-9BE3-F8C7196B8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1407205"/>
            <a:ext cx="812800" cy="812800"/>
          </a:xfrm>
          <a:prstGeom prst="rect">
            <a:avLst/>
          </a:prstGeom>
        </p:spPr>
      </p:pic>
    </p:spTree>
    <p:extLst>
      <p:ext uri="{BB962C8B-B14F-4D97-AF65-F5344CB8AC3E}">
        <p14:creationId xmlns:p14="http://schemas.microsoft.com/office/powerpoint/2010/main" val="19571869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24C5729-0AE3-5B4E-BBE4-FCC4D6169799}"/>
              </a:ext>
            </a:extLst>
          </p:cNvPr>
          <p:cNvSpPr>
            <a:spLocks noGrp="1"/>
          </p:cNvSpPr>
          <p:nvPr>
            <p:ph type="title"/>
          </p:nvPr>
        </p:nvSpPr>
        <p:spPr>
          <a:xfrm>
            <a:off x="761996" y="382385"/>
            <a:ext cx="10668004" cy="1113295"/>
          </a:xfrm>
        </p:spPr>
        <p:txBody>
          <a:bodyPr anchor="b">
            <a:normAutofit/>
          </a:bodyPr>
          <a:lstStyle/>
          <a:p>
            <a:pPr algn="ctr"/>
            <a:r>
              <a:rPr lang="nl-BE" dirty="0"/>
              <a:t>12. boeking: betaling door klant</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3FD2A96B-1479-7B4B-AFC4-5C6D66458189}"/>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DB0FA62B-E2C0-3848-A9A7-27F5AC0F1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638643"/>
            <a:ext cx="812800" cy="812800"/>
          </a:xfrm>
          <a:prstGeom prst="rect">
            <a:avLst/>
          </a:prstGeom>
        </p:spPr>
      </p:pic>
    </p:spTree>
    <p:extLst>
      <p:ext uri="{BB962C8B-B14F-4D97-AF65-F5344CB8AC3E}">
        <p14:creationId xmlns:p14="http://schemas.microsoft.com/office/powerpoint/2010/main" val="151699305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12F0C1-58C8-4E48-9E36-2B18B33FEC77}"/>
              </a:ext>
            </a:extLst>
          </p:cNvPr>
          <p:cNvSpPr>
            <a:spLocks noGrp="1"/>
          </p:cNvSpPr>
          <p:nvPr>
            <p:ph type="title"/>
          </p:nvPr>
        </p:nvSpPr>
        <p:spPr>
          <a:xfrm>
            <a:off x="-1" y="382385"/>
            <a:ext cx="12191997" cy="1113295"/>
          </a:xfrm>
        </p:spPr>
        <p:txBody>
          <a:bodyPr anchor="b">
            <a:normAutofit/>
          </a:bodyPr>
          <a:lstStyle/>
          <a:p>
            <a:pPr algn="ctr"/>
            <a:r>
              <a:rPr lang="nl-BE" dirty="0"/>
              <a:t>13. boeking: klant koopt twee netbooks</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0835381C-1DE6-F546-8E2B-3E16352F31DF}"/>
              </a:ext>
            </a:extLst>
          </p:cNvPr>
          <p:cNvPicPr>
            <a:picLocks noGrp="1" noChangeAspect="1"/>
          </p:cNvPicPr>
          <p:nvPr>
            <p:ph idx="1"/>
          </p:nvPr>
        </p:nvPicPr>
        <p:blipFill>
          <a:blip r:embed="rId5"/>
          <a:stretch>
            <a:fillRect/>
          </a:stretch>
        </p:blipFill>
        <p:spPr>
          <a:xfrm>
            <a:off x="762000" y="2220006"/>
            <a:ext cx="10668000" cy="257197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9C8D4B56-A616-884C-B23D-20DFD0D0F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196" y="1389098"/>
            <a:ext cx="812800" cy="812800"/>
          </a:xfrm>
          <a:prstGeom prst="rect">
            <a:avLst/>
          </a:prstGeom>
        </p:spPr>
      </p:pic>
    </p:spTree>
    <p:extLst>
      <p:ext uri="{BB962C8B-B14F-4D97-AF65-F5344CB8AC3E}">
        <p14:creationId xmlns:p14="http://schemas.microsoft.com/office/powerpoint/2010/main" val="426797645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A2EBDA-F1D8-5146-A012-3D835CD5D1FE}"/>
              </a:ext>
            </a:extLst>
          </p:cNvPr>
          <p:cNvSpPr>
            <a:spLocks noGrp="1"/>
          </p:cNvSpPr>
          <p:nvPr>
            <p:ph type="title"/>
          </p:nvPr>
        </p:nvSpPr>
        <p:spPr>
          <a:xfrm>
            <a:off x="761996" y="382385"/>
            <a:ext cx="10668004" cy="1113295"/>
          </a:xfrm>
        </p:spPr>
        <p:txBody>
          <a:bodyPr anchor="b">
            <a:normAutofit/>
          </a:bodyPr>
          <a:lstStyle/>
          <a:p>
            <a:pPr algn="ctr"/>
            <a:r>
              <a:rPr lang="nl-BE" dirty="0"/>
              <a:t>14. boeking: betaling door klant</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2A7F5F29-5C63-4D4D-85F9-0C7ABE491B93}"/>
              </a:ext>
            </a:extLst>
          </p:cNvPr>
          <p:cNvPicPr>
            <a:picLocks noGrp="1" noChangeAspect="1"/>
          </p:cNvPicPr>
          <p:nvPr>
            <p:ph idx="1"/>
          </p:nvPr>
        </p:nvPicPr>
        <p:blipFill>
          <a:blip r:embed="rId5"/>
          <a:stretch>
            <a:fillRect/>
          </a:stretch>
        </p:blipFill>
        <p:spPr>
          <a:xfrm>
            <a:off x="762000" y="2232676"/>
            <a:ext cx="10668000" cy="254663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12572A11-0D1A-0948-A64A-FD11640508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527" y="598852"/>
            <a:ext cx="812800" cy="812800"/>
          </a:xfrm>
          <a:prstGeom prst="rect">
            <a:avLst/>
          </a:prstGeom>
        </p:spPr>
      </p:pic>
    </p:spTree>
    <p:extLst>
      <p:ext uri="{BB962C8B-B14F-4D97-AF65-F5344CB8AC3E}">
        <p14:creationId xmlns:p14="http://schemas.microsoft.com/office/powerpoint/2010/main" val="32861402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7FFE9066-B549-42EC-BEE6-8E3E95827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D01E2C-1944-CF45-B588-A568FC5F0ADB}"/>
              </a:ext>
            </a:extLst>
          </p:cNvPr>
          <p:cNvSpPr>
            <a:spLocks noGrp="1"/>
          </p:cNvSpPr>
          <p:nvPr>
            <p:ph type="title"/>
          </p:nvPr>
        </p:nvSpPr>
        <p:spPr>
          <a:xfrm>
            <a:off x="936791" y="643467"/>
            <a:ext cx="10709777" cy="4584314"/>
          </a:xfrm>
        </p:spPr>
        <p:txBody>
          <a:bodyPr vert="horz" lIns="91440" tIns="45720" rIns="91440" bIns="45720" rtlCol="0" anchor="b">
            <a:normAutofit/>
          </a:bodyPr>
          <a:lstStyle/>
          <a:p>
            <a:r>
              <a:rPr lang="en-US" sz="5000" dirty="0" err="1"/>
              <a:t>Opdracht</a:t>
            </a:r>
            <a:r>
              <a:rPr lang="en-US" sz="5000" dirty="0"/>
              <a:t> 4</a:t>
            </a:r>
            <a:br>
              <a:rPr lang="en-US" sz="5000" dirty="0"/>
            </a:br>
            <a:r>
              <a:rPr lang="en-US" sz="5000" dirty="0"/>
              <a:t/>
            </a:r>
            <a:br>
              <a:rPr lang="en-US" sz="5000" dirty="0"/>
            </a:br>
            <a:r>
              <a:rPr lang="en-US" sz="5000" dirty="0"/>
              <a:t>De EINDEJAARSVERRICHTINGEN</a:t>
            </a:r>
          </a:p>
        </p:txBody>
      </p:sp>
      <p:sp>
        <p:nvSpPr>
          <p:cNvPr id="3" name="Tijdelijke aanduiding voor tekst 2">
            <a:extLst>
              <a:ext uri="{FF2B5EF4-FFF2-40B4-BE49-F238E27FC236}">
                <a16:creationId xmlns:a16="http://schemas.microsoft.com/office/drawing/2014/main" id="{C8295972-38F8-F442-9C81-4EFC3FF90FCE}"/>
              </a:ext>
            </a:extLst>
          </p:cNvPr>
          <p:cNvSpPr>
            <a:spLocks noGrp="1"/>
          </p:cNvSpPr>
          <p:nvPr>
            <p:ph type="body" idx="1"/>
          </p:nvPr>
        </p:nvSpPr>
        <p:spPr>
          <a:xfrm>
            <a:off x="936792" y="5227781"/>
            <a:ext cx="9181896" cy="748145"/>
          </a:xfrm>
        </p:spPr>
        <p:txBody>
          <a:bodyPr vert="horz" lIns="91440" tIns="45720" rIns="91440" bIns="45720" rtlCol="0" anchor="t">
            <a:normAutofit/>
          </a:bodyPr>
          <a:lstStyle/>
          <a:p>
            <a:r>
              <a:rPr lang="en-US" sz="1800" dirty="0" err="1">
                <a:solidFill>
                  <a:schemeClr val="tx2"/>
                </a:solidFill>
              </a:rPr>
              <a:t>Pagina</a:t>
            </a:r>
            <a:r>
              <a:rPr lang="en-US" sz="1800" dirty="0">
                <a:solidFill>
                  <a:schemeClr val="tx2"/>
                </a:solidFill>
              </a:rPr>
              <a:t> 55 - 58</a:t>
            </a:r>
          </a:p>
        </p:txBody>
      </p:sp>
      <p:sp>
        <p:nvSpPr>
          <p:cNvPr id="14" name="Rectangle 13">
            <a:extLst>
              <a:ext uri="{FF2B5EF4-FFF2-40B4-BE49-F238E27FC236}">
                <a16:creationId xmlns:a16="http://schemas.microsoft.com/office/drawing/2014/main" id="{4F99A79F-E2EF-4DCF-A366-569A81CFF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404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86656BC9-89CC-5D44-A775-CA1FD8D51C48}"/>
              </a:ext>
            </a:extLst>
          </p:cNvPr>
          <p:cNvCxnSpPr/>
          <p:nvPr/>
        </p:nvCxnSpPr>
        <p:spPr>
          <a:xfrm>
            <a:off x="2534856" y="752355"/>
            <a:ext cx="760456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Rechte verbindingslijn 6">
            <a:extLst>
              <a:ext uri="{FF2B5EF4-FFF2-40B4-BE49-F238E27FC236}">
                <a16:creationId xmlns:a16="http://schemas.microsoft.com/office/drawing/2014/main" id="{50F9A98E-F1C8-B540-88EC-6591350A23E2}"/>
              </a:ext>
            </a:extLst>
          </p:cNvPr>
          <p:cNvCxnSpPr/>
          <p:nvPr/>
        </p:nvCxnSpPr>
        <p:spPr>
          <a:xfrm>
            <a:off x="6180881" y="752355"/>
            <a:ext cx="0" cy="4236334"/>
          </a:xfrm>
          <a:prstGeom prst="line">
            <a:avLst/>
          </a:prstGeom>
        </p:spPr>
        <p:style>
          <a:lnRef idx="3">
            <a:schemeClr val="accent1"/>
          </a:lnRef>
          <a:fillRef idx="0">
            <a:schemeClr val="accent1"/>
          </a:fillRef>
          <a:effectRef idx="2">
            <a:schemeClr val="accent1"/>
          </a:effectRef>
          <a:fontRef idx="minor">
            <a:schemeClr val="tx1"/>
          </a:fontRef>
        </p:style>
      </p:cxnSp>
      <p:sp>
        <p:nvSpPr>
          <p:cNvPr id="8" name="Tekstvak 7">
            <a:extLst>
              <a:ext uri="{FF2B5EF4-FFF2-40B4-BE49-F238E27FC236}">
                <a16:creationId xmlns:a16="http://schemas.microsoft.com/office/drawing/2014/main" id="{D3A45BD5-5FFE-B347-93D9-739B9DDC4856}"/>
              </a:ext>
            </a:extLst>
          </p:cNvPr>
          <p:cNvSpPr txBox="1"/>
          <p:nvPr/>
        </p:nvSpPr>
        <p:spPr>
          <a:xfrm>
            <a:off x="2523281" y="358815"/>
            <a:ext cx="857927" cy="369332"/>
          </a:xfrm>
          <a:prstGeom prst="rect">
            <a:avLst/>
          </a:prstGeom>
          <a:noFill/>
        </p:spPr>
        <p:txBody>
          <a:bodyPr wrap="none" rtlCol="0">
            <a:spAutoFit/>
          </a:bodyPr>
          <a:lstStyle/>
          <a:p>
            <a:r>
              <a:rPr lang="nl-BE" dirty="0"/>
              <a:t>DEBET</a:t>
            </a:r>
          </a:p>
        </p:txBody>
      </p:sp>
      <p:sp>
        <p:nvSpPr>
          <p:cNvPr id="9" name="Tekstvak 8">
            <a:extLst>
              <a:ext uri="{FF2B5EF4-FFF2-40B4-BE49-F238E27FC236}">
                <a16:creationId xmlns:a16="http://schemas.microsoft.com/office/drawing/2014/main" id="{23A773D0-87CB-F343-A804-31502D103DD7}"/>
              </a:ext>
            </a:extLst>
          </p:cNvPr>
          <p:cNvSpPr txBox="1"/>
          <p:nvPr/>
        </p:nvSpPr>
        <p:spPr>
          <a:xfrm>
            <a:off x="9212381" y="383023"/>
            <a:ext cx="973343" cy="369332"/>
          </a:xfrm>
          <a:prstGeom prst="rect">
            <a:avLst/>
          </a:prstGeom>
          <a:noFill/>
        </p:spPr>
        <p:txBody>
          <a:bodyPr wrap="none" rtlCol="0">
            <a:spAutoFit/>
          </a:bodyPr>
          <a:lstStyle/>
          <a:p>
            <a:r>
              <a:rPr lang="nl-BE" dirty="0"/>
              <a:t>CREDIT</a:t>
            </a:r>
          </a:p>
        </p:txBody>
      </p:sp>
      <p:sp>
        <p:nvSpPr>
          <p:cNvPr id="10" name="Titel 1">
            <a:extLst>
              <a:ext uri="{FF2B5EF4-FFF2-40B4-BE49-F238E27FC236}">
                <a16:creationId xmlns:a16="http://schemas.microsoft.com/office/drawing/2014/main" id="{118ED33A-575C-844B-93F0-245317747607}"/>
              </a:ext>
            </a:extLst>
          </p:cNvPr>
          <p:cNvSpPr>
            <a:spLocks noGrp="1"/>
          </p:cNvSpPr>
          <p:nvPr>
            <p:ph type="title"/>
          </p:nvPr>
        </p:nvSpPr>
        <p:spPr>
          <a:xfrm>
            <a:off x="2534856" y="5226971"/>
            <a:ext cx="7336732" cy="1492132"/>
          </a:xfrm>
        </p:spPr>
        <p:txBody>
          <a:bodyPr>
            <a:normAutofit/>
          </a:bodyPr>
          <a:lstStyle/>
          <a:p>
            <a:r>
              <a:rPr lang="nl-BE" sz="8800" dirty="0"/>
              <a:t>DEBET = CREDIT</a:t>
            </a:r>
            <a:endParaRPr lang="nl-BE" sz="8000" dirty="0"/>
          </a:p>
        </p:txBody>
      </p:sp>
    </p:spTree>
    <p:extLst>
      <p:ext uri="{BB962C8B-B14F-4D97-AF65-F5344CB8AC3E}">
        <p14:creationId xmlns:p14="http://schemas.microsoft.com/office/powerpoint/2010/main" val="1633394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7D01A5-9A44-E64E-904B-920C8360AD02}"/>
              </a:ext>
            </a:extLst>
          </p:cNvPr>
          <p:cNvSpPr>
            <a:spLocks noGrp="1"/>
          </p:cNvSpPr>
          <p:nvPr>
            <p:ph type="title"/>
          </p:nvPr>
        </p:nvSpPr>
        <p:spPr>
          <a:xfrm>
            <a:off x="761996" y="382385"/>
            <a:ext cx="10668004" cy="1113295"/>
          </a:xfrm>
        </p:spPr>
        <p:txBody>
          <a:bodyPr anchor="b">
            <a:normAutofit/>
          </a:bodyPr>
          <a:lstStyle/>
          <a:p>
            <a:pPr algn="ctr"/>
            <a:r>
              <a:rPr lang="nl-BE" dirty="0"/>
              <a:t>BOEKEN VAN DE </a:t>
            </a:r>
            <a:r>
              <a:rPr lang="nl-BE" dirty="0">
                <a:solidFill>
                  <a:schemeClr val="accent1"/>
                </a:solidFill>
              </a:rPr>
              <a:t>AFSCHRIJVINGEN</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5097A195-A1F2-6640-B5E3-6699D6DDEFA8}"/>
              </a:ext>
            </a:extLst>
          </p:cNvPr>
          <p:cNvPicPr>
            <a:picLocks noGrp="1" noChangeAspect="1"/>
          </p:cNvPicPr>
          <p:nvPr>
            <p:ph idx="1"/>
          </p:nvPr>
        </p:nvPicPr>
        <p:blipFill>
          <a:blip r:embed="rId5"/>
          <a:stretch>
            <a:fillRect/>
          </a:stretch>
        </p:blipFill>
        <p:spPr>
          <a:xfrm>
            <a:off x="761996" y="1735346"/>
            <a:ext cx="10668004" cy="357051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5E3C401E-AA04-174B-8D9C-3B8D3E93FECB}"/>
                  </a:ext>
                </a:extLst>
              </p14:cNvPr>
              <p14:cNvContentPartPr/>
              <p14:nvPr/>
            </p14:nvContentPartPr>
            <p14:xfrm>
              <a:off x="1057781" y="2019404"/>
              <a:ext cx="6279840" cy="77400"/>
            </p14:xfrm>
          </p:contentPart>
        </mc:Choice>
        <mc:Fallback xmlns="">
          <p:pic>
            <p:nvPicPr>
              <p:cNvPr id="7" name="Inkt 6">
                <a:extLst>
                  <a:ext uri="{FF2B5EF4-FFF2-40B4-BE49-F238E27FC236}">
                    <a16:creationId xmlns:a16="http://schemas.microsoft.com/office/drawing/2014/main" id="{5E3C401E-AA04-174B-8D9C-3B8D3E93FECB}"/>
                  </a:ext>
                </a:extLst>
              </p:cNvPr>
              <p:cNvPicPr/>
              <p:nvPr/>
            </p:nvPicPr>
            <p:blipFill>
              <a:blip r:embed="rId7"/>
              <a:stretch>
                <a:fillRect/>
              </a:stretch>
            </p:blipFill>
            <p:spPr>
              <a:xfrm>
                <a:off x="1004141" y="1911764"/>
                <a:ext cx="638748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t 10">
                <a:extLst>
                  <a:ext uri="{FF2B5EF4-FFF2-40B4-BE49-F238E27FC236}">
                    <a16:creationId xmlns:a16="http://schemas.microsoft.com/office/drawing/2014/main" id="{90175BE8-6FA6-E14D-9FD1-F2AD2A828536}"/>
                  </a:ext>
                </a:extLst>
              </p14:cNvPr>
              <p14:cNvContentPartPr/>
              <p14:nvPr/>
            </p14:nvContentPartPr>
            <p14:xfrm>
              <a:off x="5705021" y="3496844"/>
              <a:ext cx="783000" cy="4680"/>
            </p14:xfrm>
          </p:contentPart>
        </mc:Choice>
        <mc:Fallback xmlns="">
          <p:pic>
            <p:nvPicPr>
              <p:cNvPr id="11" name="Inkt 10">
                <a:extLst>
                  <a:ext uri="{FF2B5EF4-FFF2-40B4-BE49-F238E27FC236}">
                    <a16:creationId xmlns:a16="http://schemas.microsoft.com/office/drawing/2014/main" id="{90175BE8-6FA6-E14D-9FD1-F2AD2A828536}"/>
                  </a:ext>
                </a:extLst>
              </p:cNvPr>
              <p:cNvPicPr/>
              <p:nvPr/>
            </p:nvPicPr>
            <p:blipFill>
              <a:blip r:embed="rId9"/>
              <a:stretch>
                <a:fillRect/>
              </a:stretch>
            </p:blipFill>
            <p:spPr>
              <a:xfrm>
                <a:off x="5651021" y="3388844"/>
                <a:ext cx="8906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t 12">
                <a:extLst>
                  <a:ext uri="{FF2B5EF4-FFF2-40B4-BE49-F238E27FC236}">
                    <a16:creationId xmlns:a16="http://schemas.microsoft.com/office/drawing/2014/main" id="{BA134C3C-8D53-9446-AB41-2C711849F405}"/>
                  </a:ext>
                </a:extLst>
              </p14:cNvPr>
              <p14:cNvContentPartPr/>
              <p14:nvPr/>
            </p14:nvContentPartPr>
            <p14:xfrm>
              <a:off x="1067861" y="3839564"/>
              <a:ext cx="3662280" cy="56520"/>
            </p14:xfrm>
          </p:contentPart>
        </mc:Choice>
        <mc:Fallback xmlns="">
          <p:pic>
            <p:nvPicPr>
              <p:cNvPr id="13" name="Inkt 12">
                <a:extLst>
                  <a:ext uri="{FF2B5EF4-FFF2-40B4-BE49-F238E27FC236}">
                    <a16:creationId xmlns:a16="http://schemas.microsoft.com/office/drawing/2014/main" id="{BA134C3C-8D53-9446-AB41-2C711849F405}"/>
                  </a:ext>
                </a:extLst>
              </p:cNvPr>
              <p:cNvPicPr/>
              <p:nvPr/>
            </p:nvPicPr>
            <p:blipFill>
              <a:blip r:embed="rId11"/>
              <a:stretch>
                <a:fillRect/>
              </a:stretch>
            </p:blipFill>
            <p:spPr>
              <a:xfrm>
                <a:off x="1014221" y="3731924"/>
                <a:ext cx="37699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717624DF-33B8-374D-ACAD-5DDFF4B77260}"/>
                  </a:ext>
                </a:extLst>
              </p14:cNvPr>
              <p14:cNvContentPartPr/>
              <p14:nvPr/>
            </p14:nvContentPartPr>
            <p14:xfrm>
              <a:off x="6898061" y="4163204"/>
              <a:ext cx="3431880" cy="62280"/>
            </p14:xfrm>
          </p:contentPart>
        </mc:Choice>
        <mc:Fallback xmlns="">
          <p:pic>
            <p:nvPicPr>
              <p:cNvPr id="14" name="Inkt 13">
                <a:extLst>
                  <a:ext uri="{FF2B5EF4-FFF2-40B4-BE49-F238E27FC236}">
                    <a16:creationId xmlns:a16="http://schemas.microsoft.com/office/drawing/2014/main" id="{717624DF-33B8-374D-ACAD-5DDFF4B77260}"/>
                  </a:ext>
                </a:extLst>
              </p:cNvPr>
              <p:cNvPicPr/>
              <p:nvPr/>
            </p:nvPicPr>
            <p:blipFill>
              <a:blip r:embed="rId13"/>
              <a:stretch>
                <a:fillRect/>
              </a:stretch>
            </p:blipFill>
            <p:spPr>
              <a:xfrm>
                <a:off x="6844421" y="4055204"/>
                <a:ext cx="353952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90B076A9-D2E3-F740-9940-368A08EB2129}"/>
                  </a:ext>
                </a:extLst>
              </p14:cNvPr>
              <p14:cNvContentPartPr/>
              <p14:nvPr/>
            </p14:nvContentPartPr>
            <p14:xfrm>
              <a:off x="7692941" y="4581164"/>
              <a:ext cx="992880" cy="360"/>
            </p14:xfrm>
          </p:contentPart>
        </mc:Choice>
        <mc:Fallback xmlns="">
          <p:pic>
            <p:nvPicPr>
              <p:cNvPr id="15" name="Inkt 14">
                <a:extLst>
                  <a:ext uri="{FF2B5EF4-FFF2-40B4-BE49-F238E27FC236}">
                    <a16:creationId xmlns:a16="http://schemas.microsoft.com/office/drawing/2014/main" id="{90B076A9-D2E3-F740-9940-368A08EB2129}"/>
                  </a:ext>
                </a:extLst>
              </p:cNvPr>
              <p:cNvPicPr/>
              <p:nvPr/>
            </p:nvPicPr>
            <p:blipFill>
              <a:blip r:embed="rId15"/>
              <a:stretch>
                <a:fillRect/>
              </a:stretch>
            </p:blipFill>
            <p:spPr>
              <a:xfrm>
                <a:off x="7638941" y="4473164"/>
                <a:ext cx="1100520" cy="216000"/>
              </a:xfrm>
              <a:prstGeom prst="rect">
                <a:avLst/>
              </a:prstGeom>
            </p:spPr>
          </p:pic>
        </mc:Fallback>
      </mc:AlternateContent>
      <p:pic>
        <p:nvPicPr>
          <p:cNvPr id="3" name="Opgenomen geluid" descr="Opgenomen geluid">
            <a:hlinkClick r:id="" action="ppaction://media"/>
            <a:extLst>
              <a:ext uri="{FF2B5EF4-FFF2-40B4-BE49-F238E27FC236}">
                <a16:creationId xmlns:a16="http://schemas.microsoft.com/office/drawing/2014/main" id="{B5487A76-A19D-D94B-9245-6FE82E014BA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023601" y="647699"/>
            <a:ext cx="812800" cy="812800"/>
          </a:xfrm>
          <a:prstGeom prst="rect">
            <a:avLst/>
          </a:prstGeom>
        </p:spPr>
      </p:pic>
    </p:spTree>
    <p:extLst>
      <p:ext uri="{BB962C8B-B14F-4D97-AF65-F5344CB8AC3E}">
        <p14:creationId xmlns:p14="http://schemas.microsoft.com/office/powerpoint/2010/main" val="27903318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D17F87-FE96-4A5F-83F2-3E87B953B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5F762CF-ED1A-1E43-A8A8-7BCE86090FEE}"/>
              </a:ext>
            </a:extLst>
          </p:cNvPr>
          <p:cNvSpPr>
            <a:spLocks noGrp="1"/>
          </p:cNvSpPr>
          <p:nvPr>
            <p:ph type="title"/>
          </p:nvPr>
        </p:nvSpPr>
        <p:spPr>
          <a:xfrm>
            <a:off x="761996" y="666625"/>
            <a:ext cx="10668004" cy="1207892"/>
          </a:xfrm>
        </p:spPr>
        <p:txBody>
          <a:bodyPr anchor="ctr">
            <a:normAutofit/>
          </a:bodyPr>
          <a:lstStyle/>
          <a:p>
            <a:pPr algn="r"/>
            <a:endParaRPr lang="nl-BE"/>
          </a:p>
        </p:txBody>
      </p:sp>
      <p:sp>
        <p:nvSpPr>
          <p:cNvPr id="10" name="Rectangle 9">
            <a:extLst>
              <a:ext uri="{FF2B5EF4-FFF2-40B4-BE49-F238E27FC236}">
                <a16:creationId xmlns:a16="http://schemas.microsoft.com/office/drawing/2014/main" id="{9546C973-6034-4DAE-8C50-764E31604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C2ADC72-9292-411C-B17E-1DC83998D3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53659" y="666625"/>
            <a:ext cx="0" cy="120789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descr="Afbeelding met schermafbeelding&#10;&#10;Automatisch gegenereerde beschrijving">
            <a:extLst>
              <a:ext uri="{FF2B5EF4-FFF2-40B4-BE49-F238E27FC236}">
                <a16:creationId xmlns:a16="http://schemas.microsoft.com/office/drawing/2014/main" id="{CE3E166C-CE43-1F4F-849C-0C6399294CB5}"/>
              </a:ext>
            </a:extLst>
          </p:cNvPr>
          <p:cNvPicPr>
            <a:picLocks noGrp="1" noChangeAspect="1"/>
          </p:cNvPicPr>
          <p:nvPr>
            <p:ph idx="1"/>
          </p:nvPr>
        </p:nvPicPr>
        <p:blipFill rotWithShape="1">
          <a:blip r:embed="rId5"/>
          <a:srcRect b="47871"/>
          <a:stretch/>
        </p:blipFill>
        <p:spPr>
          <a:xfrm>
            <a:off x="761996" y="190973"/>
            <a:ext cx="10676253" cy="2412143"/>
          </a:xfrm>
        </p:spPr>
      </p:pic>
      <p:pic>
        <p:nvPicPr>
          <p:cNvPr id="9" name="Tijdelijke aanduiding voor inhoud 4" descr="Afbeelding met schermafbeelding&#10;&#10;Automatisch gegenereerde beschrijving">
            <a:extLst>
              <a:ext uri="{FF2B5EF4-FFF2-40B4-BE49-F238E27FC236}">
                <a16:creationId xmlns:a16="http://schemas.microsoft.com/office/drawing/2014/main" id="{D0FA4BAA-CD2B-B54F-9507-3C8D0AF166BD}"/>
              </a:ext>
            </a:extLst>
          </p:cNvPr>
          <p:cNvPicPr>
            <a:picLocks noChangeAspect="1"/>
          </p:cNvPicPr>
          <p:nvPr/>
        </p:nvPicPr>
        <p:blipFill rotWithShape="1">
          <a:blip r:embed="rId5"/>
          <a:srcRect t="54420"/>
          <a:stretch/>
        </p:blipFill>
        <p:spPr>
          <a:xfrm>
            <a:off x="761996" y="4254884"/>
            <a:ext cx="10676253" cy="2109098"/>
          </a:xfrm>
          <a:prstGeom prst="rect">
            <a:avLst/>
          </a:prstGeom>
        </p:spPr>
      </p:pic>
      <p:sp>
        <p:nvSpPr>
          <p:cNvPr id="6" name="Tekstvak 5">
            <a:extLst>
              <a:ext uri="{FF2B5EF4-FFF2-40B4-BE49-F238E27FC236}">
                <a16:creationId xmlns:a16="http://schemas.microsoft.com/office/drawing/2014/main" id="{F00F5327-14D8-F94E-87A1-F0C57A122EEE}"/>
              </a:ext>
            </a:extLst>
          </p:cNvPr>
          <p:cNvSpPr txBox="1"/>
          <p:nvPr/>
        </p:nvSpPr>
        <p:spPr>
          <a:xfrm>
            <a:off x="1588168" y="2028963"/>
            <a:ext cx="8229600" cy="369332"/>
          </a:xfrm>
          <a:prstGeom prst="rect">
            <a:avLst/>
          </a:prstGeom>
          <a:noFill/>
        </p:spPr>
        <p:txBody>
          <a:bodyPr wrap="square" rtlCol="0">
            <a:spAutoFit/>
          </a:bodyPr>
          <a:lstStyle/>
          <a:p>
            <a:r>
              <a:rPr lang="nl-BE" dirty="0"/>
              <a:t>Ieder jaar vermindert de waarde met 5 000 euro. </a:t>
            </a:r>
          </a:p>
        </p:txBody>
      </p:sp>
      <p:pic>
        <p:nvPicPr>
          <p:cNvPr id="11" name="Afbeelding 10">
            <a:extLst>
              <a:ext uri="{FF2B5EF4-FFF2-40B4-BE49-F238E27FC236}">
                <a16:creationId xmlns:a16="http://schemas.microsoft.com/office/drawing/2014/main" id="{16BD4D14-F860-9447-92BD-BC6B9A9D8DB7}"/>
              </a:ext>
            </a:extLst>
          </p:cNvPr>
          <p:cNvPicPr>
            <a:picLocks noChangeAspect="1"/>
          </p:cNvPicPr>
          <p:nvPr/>
        </p:nvPicPr>
        <p:blipFill>
          <a:blip r:embed="rId6"/>
          <a:stretch>
            <a:fillRect/>
          </a:stretch>
        </p:blipFill>
        <p:spPr>
          <a:xfrm rot="16707732">
            <a:off x="1395530" y="2384890"/>
            <a:ext cx="1902324" cy="2282789"/>
          </a:xfrm>
          <a:prstGeom prst="rect">
            <a:avLst/>
          </a:prstGeom>
        </p:spPr>
      </p:pic>
      <p:sp>
        <p:nvSpPr>
          <p:cNvPr id="13" name="Tekstvak 12">
            <a:extLst>
              <a:ext uri="{FF2B5EF4-FFF2-40B4-BE49-F238E27FC236}">
                <a16:creationId xmlns:a16="http://schemas.microsoft.com/office/drawing/2014/main" id="{85AEF19C-E2A3-AC48-9C8D-95C6BB7A7794}"/>
              </a:ext>
            </a:extLst>
          </p:cNvPr>
          <p:cNvSpPr txBox="1"/>
          <p:nvPr/>
        </p:nvSpPr>
        <p:spPr>
          <a:xfrm>
            <a:off x="3609474" y="3320716"/>
            <a:ext cx="2435282" cy="369332"/>
          </a:xfrm>
          <a:prstGeom prst="rect">
            <a:avLst/>
          </a:prstGeom>
          <a:noFill/>
        </p:spPr>
        <p:txBody>
          <a:bodyPr wrap="none" rtlCol="0">
            <a:spAutoFit/>
          </a:bodyPr>
          <a:lstStyle/>
          <a:p>
            <a:r>
              <a:rPr lang="nl-BE" dirty="0"/>
              <a:t>100 000,00 / 20 = 5 000</a:t>
            </a:r>
          </a:p>
        </p:txBody>
      </p:sp>
      <p:sp>
        <p:nvSpPr>
          <p:cNvPr id="14" name="Tekstvak 13">
            <a:extLst>
              <a:ext uri="{FF2B5EF4-FFF2-40B4-BE49-F238E27FC236}">
                <a16:creationId xmlns:a16="http://schemas.microsoft.com/office/drawing/2014/main" id="{643C1F73-BB2D-5248-BD40-8E1F2668FACB}"/>
              </a:ext>
            </a:extLst>
          </p:cNvPr>
          <p:cNvSpPr txBox="1"/>
          <p:nvPr/>
        </p:nvSpPr>
        <p:spPr>
          <a:xfrm>
            <a:off x="1588168" y="5741833"/>
            <a:ext cx="8229600" cy="369332"/>
          </a:xfrm>
          <a:prstGeom prst="rect">
            <a:avLst/>
          </a:prstGeom>
          <a:noFill/>
        </p:spPr>
        <p:txBody>
          <a:bodyPr wrap="square" rtlCol="0">
            <a:spAutoFit/>
          </a:bodyPr>
          <a:lstStyle/>
          <a:p>
            <a:r>
              <a:rPr lang="nl-BE" dirty="0"/>
              <a:t>We gebruiken de rekening 63020. </a:t>
            </a:r>
          </a:p>
        </p:txBody>
      </p:sp>
      <p:pic>
        <p:nvPicPr>
          <p:cNvPr id="3" name="Opgenomen geluid" descr="Opgenomen geluid">
            <a:hlinkClick r:id="" action="ppaction://media"/>
            <a:extLst>
              <a:ext uri="{FF2B5EF4-FFF2-40B4-BE49-F238E27FC236}">
                <a16:creationId xmlns:a16="http://schemas.microsoft.com/office/drawing/2014/main" id="{9ACF0432-F467-9B48-9AB0-8ABBD2FE08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7200" y="3078768"/>
            <a:ext cx="812800" cy="812800"/>
          </a:xfrm>
          <a:prstGeom prst="rect">
            <a:avLst/>
          </a:prstGeom>
        </p:spPr>
      </p:pic>
    </p:spTree>
    <p:extLst>
      <p:ext uri="{BB962C8B-B14F-4D97-AF65-F5344CB8AC3E}">
        <p14:creationId xmlns:p14="http://schemas.microsoft.com/office/powerpoint/2010/main" val="289715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6"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680D4D6-B06E-4316-8BBC-7A65A10AC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F9317A-339D-894D-BD72-4ACF06A89755}"/>
              </a:ext>
            </a:extLst>
          </p:cNvPr>
          <p:cNvSpPr>
            <a:spLocks noGrp="1"/>
          </p:cNvSpPr>
          <p:nvPr>
            <p:ph type="title"/>
          </p:nvPr>
        </p:nvSpPr>
        <p:spPr>
          <a:xfrm>
            <a:off x="761996" y="1153287"/>
            <a:ext cx="3570566" cy="4551426"/>
          </a:xfrm>
        </p:spPr>
        <p:txBody>
          <a:bodyPr anchor="ctr">
            <a:normAutofit/>
          </a:bodyPr>
          <a:lstStyle/>
          <a:p>
            <a:pPr algn="r"/>
            <a:endParaRPr lang="nl-BE" sz="3200" dirty="0"/>
          </a:p>
        </p:txBody>
      </p:sp>
      <p:cxnSp>
        <p:nvCxnSpPr>
          <p:cNvPr id="17" name="Straight Connector 16">
            <a:extLst>
              <a:ext uri="{FF2B5EF4-FFF2-40B4-BE49-F238E27FC236}">
                <a16:creationId xmlns:a16="http://schemas.microsoft.com/office/drawing/2014/main" id="{ED72A37F-0C2F-473C-9D71-B80AEE71BF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6" name="Tijdelijke aanduiding voor inhoud 5">
            <a:extLst>
              <a:ext uri="{FF2B5EF4-FFF2-40B4-BE49-F238E27FC236}">
                <a16:creationId xmlns:a16="http://schemas.microsoft.com/office/drawing/2014/main" id="{7E76CB40-B017-7742-8A53-5BF9D232FBD3}"/>
              </a:ext>
            </a:extLst>
          </p:cNvPr>
          <p:cNvSpPr>
            <a:spLocks noGrp="1"/>
          </p:cNvSpPr>
          <p:nvPr>
            <p:ph idx="1"/>
          </p:nvPr>
        </p:nvSpPr>
        <p:spPr>
          <a:xfrm>
            <a:off x="4976031" y="1153287"/>
            <a:ext cx="6453969" cy="4551426"/>
          </a:xfrm>
        </p:spPr>
        <p:txBody>
          <a:bodyPr anchor="ctr">
            <a:normAutofit/>
          </a:bodyPr>
          <a:lstStyle/>
          <a:p>
            <a:endParaRPr lang="nl-BE" sz="1600"/>
          </a:p>
        </p:txBody>
      </p:sp>
      <p:sp>
        <p:nvSpPr>
          <p:cNvPr id="19" name="Rectangle 18">
            <a:extLst>
              <a:ext uri="{FF2B5EF4-FFF2-40B4-BE49-F238E27FC236}">
                <a16:creationId xmlns:a16="http://schemas.microsoft.com/office/drawing/2014/main" id="{64016ABB-4F5D-4BFA-9406-7CD61399B6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Tijdelijke aanduiding voor inhoud 4" descr="Afbeelding met schermafbeelding&#10;&#10;Automatisch gegenereerde beschrijving">
            <a:extLst>
              <a:ext uri="{FF2B5EF4-FFF2-40B4-BE49-F238E27FC236}">
                <a16:creationId xmlns:a16="http://schemas.microsoft.com/office/drawing/2014/main" id="{55EC8DCA-DB04-0C4A-989A-CB84279A816F}"/>
              </a:ext>
            </a:extLst>
          </p:cNvPr>
          <p:cNvPicPr>
            <a:picLocks noChangeAspect="1"/>
          </p:cNvPicPr>
          <p:nvPr/>
        </p:nvPicPr>
        <p:blipFill>
          <a:blip r:embed="rId5"/>
          <a:stretch>
            <a:fillRect/>
          </a:stretch>
        </p:blipFill>
        <p:spPr>
          <a:xfrm>
            <a:off x="761995" y="262864"/>
            <a:ext cx="10668003" cy="5865385"/>
          </a:xfrm>
          <a:prstGeom prst="rect">
            <a:avLst/>
          </a:prstGeom>
        </p:spPr>
      </p:pic>
      <p:sp>
        <p:nvSpPr>
          <p:cNvPr id="7" name="Tekstvak 6">
            <a:extLst>
              <a:ext uri="{FF2B5EF4-FFF2-40B4-BE49-F238E27FC236}">
                <a16:creationId xmlns:a16="http://schemas.microsoft.com/office/drawing/2014/main" id="{DE0ED94D-2479-6E4B-8A02-210A140430CC}"/>
              </a:ext>
            </a:extLst>
          </p:cNvPr>
          <p:cNvSpPr txBox="1"/>
          <p:nvPr/>
        </p:nvSpPr>
        <p:spPr>
          <a:xfrm>
            <a:off x="2683432" y="2826224"/>
            <a:ext cx="7723974" cy="646331"/>
          </a:xfrm>
          <a:prstGeom prst="rect">
            <a:avLst/>
          </a:prstGeom>
          <a:noFill/>
        </p:spPr>
        <p:txBody>
          <a:bodyPr wrap="none" rtlCol="0">
            <a:spAutoFit/>
          </a:bodyPr>
          <a:lstStyle/>
          <a:p>
            <a:r>
              <a:rPr lang="nl-BE" dirty="0"/>
              <a:t>De tegenboeking doen we op rekening 22109.  Dat is de correctierekening voor </a:t>
            </a:r>
            <a:br>
              <a:rPr lang="nl-BE" dirty="0"/>
            </a:br>
            <a:r>
              <a:rPr lang="nl-BE" dirty="0"/>
              <a:t>de rekening gebouwen. </a:t>
            </a:r>
          </a:p>
        </p:txBody>
      </p:sp>
      <p:sp>
        <p:nvSpPr>
          <p:cNvPr id="9" name="Tekstvak 8">
            <a:extLst>
              <a:ext uri="{FF2B5EF4-FFF2-40B4-BE49-F238E27FC236}">
                <a16:creationId xmlns:a16="http://schemas.microsoft.com/office/drawing/2014/main" id="{BB71D19A-13FC-2840-A6BB-71DD60427BF0}"/>
              </a:ext>
            </a:extLst>
          </p:cNvPr>
          <p:cNvSpPr txBox="1"/>
          <p:nvPr/>
        </p:nvSpPr>
        <p:spPr>
          <a:xfrm>
            <a:off x="1122948" y="5303297"/>
            <a:ext cx="761747" cy="369332"/>
          </a:xfrm>
          <a:prstGeom prst="rect">
            <a:avLst/>
          </a:prstGeom>
          <a:noFill/>
        </p:spPr>
        <p:txBody>
          <a:bodyPr wrap="none" rtlCol="0">
            <a:spAutoFit/>
          </a:bodyPr>
          <a:lstStyle/>
          <a:p>
            <a:r>
              <a:rPr lang="nl-BE" dirty="0"/>
              <a:t>22109</a:t>
            </a:r>
          </a:p>
        </p:txBody>
      </p:sp>
      <p:sp>
        <p:nvSpPr>
          <p:cNvPr id="13" name="Tekstvak 12">
            <a:extLst>
              <a:ext uri="{FF2B5EF4-FFF2-40B4-BE49-F238E27FC236}">
                <a16:creationId xmlns:a16="http://schemas.microsoft.com/office/drawing/2014/main" id="{5A9F9C2F-D76B-9B44-B438-86ED970EC86F}"/>
              </a:ext>
            </a:extLst>
          </p:cNvPr>
          <p:cNvSpPr txBox="1"/>
          <p:nvPr/>
        </p:nvSpPr>
        <p:spPr>
          <a:xfrm>
            <a:off x="1122948" y="4879761"/>
            <a:ext cx="761747" cy="369332"/>
          </a:xfrm>
          <a:prstGeom prst="rect">
            <a:avLst/>
          </a:prstGeom>
          <a:noFill/>
        </p:spPr>
        <p:txBody>
          <a:bodyPr wrap="none" rtlCol="0">
            <a:spAutoFit/>
          </a:bodyPr>
          <a:lstStyle/>
          <a:p>
            <a:r>
              <a:rPr lang="nl-BE" dirty="0"/>
              <a:t>63020</a:t>
            </a:r>
          </a:p>
        </p:txBody>
      </p:sp>
      <p:sp>
        <p:nvSpPr>
          <p:cNvPr id="14" name="Tekstvak 13">
            <a:extLst>
              <a:ext uri="{FF2B5EF4-FFF2-40B4-BE49-F238E27FC236}">
                <a16:creationId xmlns:a16="http://schemas.microsoft.com/office/drawing/2014/main" id="{C1E83F07-241C-D14F-AED8-BCF336039CEF}"/>
              </a:ext>
            </a:extLst>
          </p:cNvPr>
          <p:cNvSpPr txBox="1"/>
          <p:nvPr/>
        </p:nvSpPr>
        <p:spPr>
          <a:xfrm>
            <a:off x="2510040" y="4875931"/>
            <a:ext cx="2084994" cy="369332"/>
          </a:xfrm>
          <a:prstGeom prst="rect">
            <a:avLst/>
          </a:prstGeom>
          <a:noFill/>
        </p:spPr>
        <p:txBody>
          <a:bodyPr wrap="none" rtlCol="0">
            <a:spAutoFit/>
          </a:bodyPr>
          <a:lstStyle/>
          <a:p>
            <a:r>
              <a:rPr lang="nl-BE" dirty="0"/>
              <a:t>Afschrijving op MVA</a:t>
            </a:r>
          </a:p>
        </p:txBody>
      </p:sp>
      <p:sp>
        <p:nvSpPr>
          <p:cNvPr id="16" name="Tekstvak 15">
            <a:extLst>
              <a:ext uri="{FF2B5EF4-FFF2-40B4-BE49-F238E27FC236}">
                <a16:creationId xmlns:a16="http://schemas.microsoft.com/office/drawing/2014/main" id="{1171875B-77BD-DF40-B15E-B7A54AC4B494}"/>
              </a:ext>
            </a:extLst>
          </p:cNvPr>
          <p:cNvSpPr txBox="1"/>
          <p:nvPr/>
        </p:nvSpPr>
        <p:spPr>
          <a:xfrm>
            <a:off x="2510040" y="5312132"/>
            <a:ext cx="2810578" cy="369332"/>
          </a:xfrm>
          <a:prstGeom prst="rect">
            <a:avLst/>
          </a:prstGeom>
          <a:noFill/>
        </p:spPr>
        <p:txBody>
          <a:bodyPr wrap="none" rtlCol="0">
            <a:spAutoFit/>
          </a:bodyPr>
          <a:lstStyle/>
          <a:p>
            <a:r>
              <a:rPr lang="nl-BE" dirty="0"/>
              <a:t>Afschrijvingen op gebouwen</a:t>
            </a:r>
          </a:p>
        </p:txBody>
      </p:sp>
      <p:sp>
        <p:nvSpPr>
          <p:cNvPr id="18" name="Tekstvak 17">
            <a:extLst>
              <a:ext uri="{FF2B5EF4-FFF2-40B4-BE49-F238E27FC236}">
                <a16:creationId xmlns:a16="http://schemas.microsoft.com/office/drawing/2014/main" id="{BA9F81C5-1EF9-D44B-8399-471345ED2805}"/>
              </a:ext>
            </a:extLst>
          </p:cNvPr>
          <p:cNvSpPr txBox="1"/>
          <p:nvPr/>
        </p:nvSpPr>
        <p:spPr>
          <a:xfrm>
            <a:off x="6898105" y="4875931"/>
            <a:ext cx="335348" cy="369332"/>
          </a:xfrm>
          <a:prstGeom prst="rect">
            <a:avLst/>
          </a:prstGeom>
          <a:noFill/>
        </p:spPr>
        <p:txBody>
          <a:bodyPr wrap="none" rtlCol="0">
            <a:spAutoFit/>
          </a:bodyPr>
          <a:lstStyle/>
          <a:p>
            <a:r>
              <a:rPr lang="nl-BE" dirty="0"/>
              <a:t>K</a:t>
            </a:r>
          </a:p>
        </p:txBody>
      </p:sp>
      <p:sp>
        <p:nvSpPr>
          <p:cNvPr id="20" name="Tekstvak 19">
            <a:extLst>
              <a:ext uri="{FF2B5EF4-FFF2-40B4-BE49-F238E27FC236}">
                <a16:creationId xmlns:a16="http://schemas.microsoft.com/office/drawing/2014/main" id="{3EE42100-B01D-D241-A018-7EE5427FCFF4}"/>
              </a:ext>
            </a:extLst>
          </p:cNvPr>
          <p:cNvSpPr txBox="1"/>
          <p:nvPr/>
        </p:nvSpPr>
        <p:spPr>
          <a:xfrm>
            <a:off x="6898105" y="5310838"/>
            <a:ext cx="338554" cy="369332"/>
          </a:xfrm>
          <a:prstGeom prst="rect">
            <a:avLst/>
          </a:prstGeom>
          <a:noFill/>
        </p:spPr>
        <p:txBody>
          <a:bodyPr wrap="none" rtlCol="0">
            <a:spAutoFit/>
          </a:bodyPr>
          <a:lstStyle/>
          <a:p>
            <a:r>
              <a:rPr lang="nl-BE" dirty="0"/>
              <a:t>A</a:t>
            </a:r>
          </a:p>
        </p:txBody>
      </p:sp>
      <p:sp>
        <p:nvSpPr>
          <p:cNvPr id="22" name="Tekstvak 21">
            <a:extLst>
              <a:ext uri="{FF2B5EF4-FFF2-40B4-BE49-F238E27FC236}">
                <a16:creationId xmlns:a16="http://schemas.microsoft.com/office/drawing/2014/main" id="{B18516E5-1F30-004A-A3BC-B7D3A9F4042B}"/>
              </a:ext>
            </a:extLst>
          </p:cNvPr>
          <p:cNvSpPr txBox="1"/>
          <p:nvPr/>
        </p:nvSpPr>
        <p:spPr>
          <a:xfrm>
            <a:off x="7946590" y="4869795"/>
            <a:ext cx="319318" cy="369332"/>
          </a:xfrm>
          <a:prstGeom prst="rect">
            <a:avLst/>
          </a:prstGeom>
          <a:noFill/>
        </p:spPr>
        <p:txBody>
          <a:bodyPr wrap="none" rtlCol="0">
            <a:spAutoFit/>
          </a:bodyPr>
          <a:lstStyle/>
          <a:p>
            <a:r>
              <a:rPr lang="nl-BE" dirty="0"/>
              <a:t>+</a:t>
            </a:r>
          </a:p>
        </p:txBody>
      </p:sp>
      <p:sp>
        <p:nvSpPr>
          <p:cNvPr id="23" name="Tekstvak 22">
            <a:extLst>
              <a:ext uri="{FF2B5EF4-FFF2-40B4-BE49-F238E27FC236}">
                <a16:creationId xmlns:a16="http://schemas.microsoft.com/office/drawing/2014/main" id="{BC623BEA-7A6A-BD44-A727-89A3FAFB6FE9}"/>
              </a:ext>
            </a:extLst>
          </p:cNvPr>
          <p:cNvSpPr txBox="1"/>
          <p:nvPr/>
        </p:nvSpPr>
        <p:spPr>
          <a:xfrm>
            <a:off x="7946590" y="5266229"/>
            <a:ext cx="260008" cy="369332"/>
          </a:xfrm>
          <a:prstGeom prst="rect">
            <a:avLst/>
          </a:prstGeom>
          <a:noFill/>
        </p:spPr>
        <p:txBody>
          <a:bodyPr wrap="none" rtlCol="0">
            <a:spAutoFit/>
          </a:bodyPr>
          <a:lstStyle/>
          <a:p>
            <a:r>
              <a:rPr lang="nl-BE" dirty="0"/>
              <a:t>-</a:t>
            </a:r>
          </a:p>
        </p:txBody>
      </p:sp>
      <p:sp>
        <p:nvSpPr>
          <p:cNvPr id="24" name="Tekstvak 23">
            <a:extLst>
              <a:ext uri="{FF2B5EF4-FFF2-40B4-BE49-F238E27FC236}">
                <a16:creationId xmlns:a16="http://schemas.microsoft.com/office/drawing/2014/main" id="{13FE7412-52B2-BE48-B5F5-549420B0EF64}"/>
              </a:ext>
            </a:extLst>
          </p:cNvPr>
          <p:cNvSpPr txBox="1"/>
          <p:nvPr/>
        </p:nvSpPr>
        <p:spPr>
          <a:xfrm>
            <a:off x="8609437" y="4869795"/>
            <a:ext cx="357790" cy="369332"/>
          </a:xfrm>
          <a:prstGeom prst="rect">
            <a:avLst/>
          </a:prstGeom>
          <a:noFill/>
        </p:spPr>
        <p:txBody>
          <a:bodyPr wrap="none" rtlCol="0">
            <a:spAutoFit/>
          </a:bodyPr>
          <a:lstStyle/>
          <a:p>
            <a:r>
              <a:rPr lang="nl-BE" dirty="0"/>
              <a:t>D</a:t>
            </a:r>
          </a:p>
        </p:txBody>
      </p:sp>
      <p:sp>
        <p:nvSpPr>
          <p:cNvPr id="25" name="Tekstvak 24">
            <a:extLst>
              <a:ext uri="{FF2B5EF4-FFF2-40B4-BE49-F238E27FC236}">
                <a16:creationId xmlns:a16="http://schemas.microsoft.com/office/drawing/2014/main" id="{659A9F2D-0C91-664D-9F6D-D89CED588C02}"/>
              </a:ext>
            </a:extLst>
          </p:cNvPr>
          <p:cNvSpPr txBox="1"/>
          <p:nvPr/>
        </p:nvSpPr>
        <p:spPr>
          <a:xfrm>
            <a:off x="8614246" y="5287845"/>
            <a:ext cx="348172" cy="369332"/>
          </a:xfrm>
          <a:prstGeom prst="rect">
            <a:avLst/>
          </a:prstGeom>
          <a:noFill/>
        </p:spPr>
        <p:txBody>
          <a:bodyPr wrap="none" rtlCol="0">
            <a:spAutoFit/>
          </a:bodyPr>
          <a:lstStyle/>
          <a:p>
            <a:r>
              <a:rPr lang="nl-BE" dirty="0"/>
              <a:t>C</a:t>
            </a:r>
          </a:p>
        </p:txBody>
      </p:sp>
      <p:sp>
        <p:nvSpPr>
          <p:cNvPr id="26" name="Tekstvak 25">
            <a:extLst>
              <a:ext uri="{FF2B5EF4-FFF2-40B4-BE49-F238E27FC236}">
                <a16:creationId xmlns:a16="http://schemas.microsoft.com/office/drawing/2014/main" id="{551ECC6C-3A28-D34A-B523-4CDEADAD0C32}"/>
              </a:ext>
            </a:extLst>
          </p:cNvPr>
          <p:cNvSpPr txBox="1"/>
          <p:nvPr/>
        </p:nvSpPr>
        <p:spPr>
          <a:xfrm>
            <a:off x="9310756" y="4864695"/>
            <a:ext cx="710451" cy="369332"/>
          </a:xfrm>
          <a:prstGeom prst="rect">
            <a:avLst/>
          </a:prstGeom>
          <a:noFill/>
        </p:spPr>
        <p:txBody>
          <a:bodyPr wrap="none" rtlCol="0">
            <a:spAutoFit/>
          </a:bodyPr>
          <a:lstStyle/>
          <a:p>
            <a:r>
              <a:rPr lang="nl-BE" dirty="0"/>
              <a:t>5 000</a:t>
            </a:r>
          </a:p>
        </p:txBody>
      </p:sp>
      <p:sp>
        <p:nvSpPr>
          <p:cNvPr id="27" name="Tekstvak 26">
            <a:extLst>
              <a:ext uri="{FF2B5EF4-FFF2-40B4-BE49-F238E27FC236}">
                <a16:creationId xmlns:a16="http://schemas.microsoft.com/office/drawing/2014/main" id="{B5CF2510-06F7-2044-8237-9C35BE082897}"/>
              </a:ext>
            </a:extLst>
          </p:cNvPr>
          <p:cNvSpPr txBox="1"/>
          <p:nvPr/>
        </p:nvSpPr>
        <p:spPr>
          <a:xfrm>
            <a:off x="10407406" y="5287845"/>
            <a:ext cx="710451" cy="369332"/>
          </a:xfrm>
          <a:prstGeom prst="rect">
            <a:avLst/>
          </a:prstGeom>
          <a:noFill/>
        </p:spPr>
        <p:txBody>
          <a:bodyPr wrap="none" rtlCol="0">
            <a:spAutoFit/>
          </a:bodyPr>
          <a:lstStyle/>
          <a:p>
            <a:r>
              <a:rPr lang="nl-BE" dirty="0"/>
              <a:t>5 000</a:t>
            </a:r>
          </a:p>
        </p:txBody>
      </p:sp>
      <p:pic>
        <p:nvPicPr>
          <p:cNvPr id="3" name="Opgenomen geluid" descr="Opgenomen geluid">
            <a:hlinkClick r:id="" action="ppaction://media"/>
            <a:extLst>
              <a:ext uri="{FF2B5EF4-FFF2-40B4-BE49-F238E27FC236}">
                <a16:creationId xmlns:a16="http://schemas.microsoft.com/office/drawing/2014/main" id="{9DA2585A-DA6D-5245-9BE7-B3CDC4DC2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6091" y="301676"/>
            <a:ext cx="812800" cy="812800"/>
          </a:xfrm>
          <a:prstGeom prst="rect">
            <a:avLst/>
          </a:prstGeom>
        </p:spPr>
      </p:pic>
    </p:spTree>
    <p:extLst>
      <p:ext uri="{BB962C8B-B14F-4D97-AF65-F5344CB8AC3E}">
        <p14:creationId xmlns:p14="http://schemas.microsoft.com/office/powerpoint/2010/main" val="249728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bldLst>
      <p:bldP spid="7" grpId="0"/>
      <p:bldP spid="9" grpId="0"/>
      <p:bldP spid="13" grpId="0"/>
      <p:bldP spid="14" grpId="0"/>
      <p:bldP spid="16" grpId="0"/>
      <p:bldP spid="18" grpId="0"/>
      <p:bldP spid="20" grpId="0"/>
      <p:bldP spid="22" grpId="0"/>
      <p:bldP spid="23" grpId="0"/>
      <p:bldP spid="24" grpId="0"/>
      <p:bldP spid="25" grpId="0"/>
      <p:bldP spid="26"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5AD3AE03-E414-B449-BEBC-5B3E88B4A589}"/>
              </a:ext>
            </a:extLst>
          </p:cNvPr>
          <p:cNvCxnSpPr/>
          <p:nvPr/>
        </p:nvCxnSpPr>
        <p:spPr>
          <a:xfrm>
            <a:off x="2139043" y="1094014"/>
            <a:ext cx="83928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187AC177-E57C-F34B-ABBF-847308B02CB8}"/>
              </a:ext>
            </a:extLst>
          </p:cNvPr>
          <p:cNvCxnSpPr/>
          <p:nvPr/>
        </p:nvCxnSpPr>
        <p:spPr>
          <a:xfrm>
            <a:off x="6096000" y="1110343"/>
            <a:ext cx="0" cy="1665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9C0CA0D-1862-EA4E-8A59-BFD8D97553B4}"/>
              </a:ext>
            </a:extLst>
          </p:cNvPr>
          <p:cNvCxnSpPr>
            <a:cxnSpLocks/>
          </p:cNvCxnSpPr>
          <p:nvPr/>
        </p:nvCxnSpPr>
        <p:spPr>
          <a:xfrm>
            <a:off x="2139043" y="3429000"/>
            <a:ext cx="83928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F9A5D713-AA15-3446-B515-86ED59BE9AD8}"/>
              </a:ext>
            </a:extLst>
          </p:cNvPr>
          <p:cNvCxnSpPr/>
          <p:nvPr/>
        </p:nvCxnSpPr>
        <p:spPr>
          <a:xfrm>
            <a:off x="6096000" y="3429000"/>
            <a:ext cx="0" cy="12083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073D6EAD-5564-BB49-91C9-152698DD1916}"/>
              </a:ext>
            </a:extLst>
          </p:cNvPr>
          <p:cNvSpPr txBox="1"/>
          <p:nvPr/>
        </p:nvSpPr>
        <p:spPr>
          <a:xfrm>
            <a:off x="2220686" y="718457"/>
            <a:ext cx="357790" cy="369332"/>
          </a:xfrm>
          <a:prstGeom prst="rect">
            <a:avLst/>
          </a:prstGeom>
          <a:noFill/>
        </p:spPr>
        <p:txBody>
          <a:bodyPr wrap="none" rtlCol="0">
            <a:spAutoFit/>
          </a:bodyPr>
          <a:lstStyle/>
          <a:p>
            <a:r>
              <a:rPr lang="nl-BE" dirty="0"/>
              <a:t>D</a:t>
            </a:r>
          </a:p>
        </p:txBody>
      </p:sp>
      <p:sp>
        <p:nvSpPr>
          <p:cNvPr id="12" name="Tekstvak 11">
            <a:extLst>
              <a:ext uri="{FF2B5EF4-FFF2-40B4-BE49-F238E27FC236}">
                <a16:creationId xmlns:a16="http://schemas.microsoft.com/office/drawing/2014/main" id="{15346B6C-7BDA-7B4E-BE6D-928690070BE4}"/>
              </a:ext>
            </a:extLst>
          </p:cNvPr>
          <p:cNvSpPr txBox="1"/>
          <p:nvPr/>
        </p:nvSpPr>
        <p:spPr>
          <a:xfrm>
            <a:off x="10183757" y="718457"/>
            <a:ext cx="348172" cy="369332"/>
          </a:xfrm>
          <a:prstGeom prst="rect">
            <a:avLst/>
          </a:prstGeom>
          <a:noFill/>
        </p:spPr>
        <p:txBody>
          <a:bodyPr wrap="none" rtlCol="0">
            <a:spAutoFit/>
          </a:bodyPr>
          <a:lstStyle/>
          <a:p>
            <a:r>
              <a:rPr lang="nl-BE" dirty="0"/>
              <a:t>C</a:t>
            </a:r>
          </a:p>
        </p:txBody>
      </p:sp>
      <p:sp>
        <p:nvSpPr>
          <p:cNvPr id="13" name="Tekstvak 12">
            <a:extLst>
              <a:ext uri="{FF2B5EF4-FFF2-40B4-BE49-F238E27FC236}">
                <a16:creationId xmlns:a16="http://schemas.microsoft.com/office/drawing/2014/main" id="{754B2167-B1C0-554D-8FF9-59F74BE3E9F9}"/>
              </a:ext>
            </a:extLst>
          </p:cNvPr>
          <p:cNvSpPr txBox="1"/>
          <p:nvPr/>
        </p:nvSpPr>
        <p:spPr>
          <a:xfrm>
            <a:off x="2220686" y="3053442"/>
            <a:ext cx="357790" cy="369332"/>
          </a:xfrm>
          <a:prstGeom prst="rect">
            <a:avLst/>
          </a:prstGeom>
          <a:noFill/>
        </p:spPr>
        <p:txBody>
          <a:bodyPr wrap="none" rtlCol="0">
            <a:spAutoFit/>
          </a:bodyPr>
          <a:lstStyle/>
          <a:p>
            <a:r>
              <a:rPr lang="nl-BE" dirty="0"/>
              <a:t>D</a:t>
            </a:r>
          </a:p>
        </p:txBody>
      </p:sp>
      <p:sp>
        <p:nvSpPr>
          <p:cNvPr id="14" name="Tekstvak 13">
            <a:extLst>
              <a:ext uri="{FF2B5EF4-FFF2-40B4-BE49-F238E27FC236}">
                <a16:creationId xmlns:a16="http://schemas.microsoft.com/office/drawing/2014/main" id="{F635E76A-D365-8142-BBA8-98C202818C34}"/>
              </a:ext>
            </a:extLst>
          </p:cNvPr>
          <p:cNvSpPr txBox="1"/>
          <p:nvPr/>
        </p:nvSpPr>
        <p:spPr>
          <a:xfrm>
            <a:off x="10183757" y="3053442"/>
            <a:ext cx="348172" cy="369332"/>
          </a:xfrm>
          <a:prstGeom prst="rect">
            <a:avLst/>
          </a:prstGeom>
          <a:noFill/>
        </p:spPr>
        <p:txBody>
          <a:bodyPr wrap="none" rtlCol="0">
            <a:spAutoFit/>
          </a:bodyPr>
          <a:lstStyle/>
          <a:p>
            <a:r>
              <a:rPr lang="nl-BE" dirty="0"/>
              <a:t>C</a:t>
            </a:r>
          </a:p>
        </p:txBody>
      </p:sp>
      <p:sp>
        <p:nvSpPr>
          <p:cNvPr id="15" name="Tekstvak 14">
            <a:extLst>
              <a:ext uri="{FF2B5EF4-FFF2-40B4-BE49-F238E27FC236}">
                <a16:creationId xmlns:a16="http://schemas.microsoft.com/office/drawing/2014/main" id="{6832AF3B-AF65-1743-8651-A746B0512F7E}"/>
              </a:ext>
            </a:extLst>
          </p:cNvPr>
          <p:cNvSpPr txBox="1"/>
          <p:nvPr/>
        </p:nvSpPr>
        <p:spPr>
          <a:xfrm>
            <a:off x="5192486" y="702129"/>
            <a:ext cx="2132315" cy="369332"/>
          </a:xfrm>
          <a:prstGeom prst="rect">
            <a:avLst/>
          </a:prstGeom>
          <a:noFill/>
        </p:spPr>
        <p:txBody>
          <a:bodyPr wrap="none" rtlCol="0">
            <a:spAutoFit/>
          </a:bodyPr>
          <a:lstStyle/>
          <a:p>
            <a:r>
              <a:rPr lang="nl-BE" dirty="0"/>
              <a:t>22100 GEBOUWEN</a:t>
            </a:r>
          </a:p>
        </p:txBody>
      </p:sp>
      <p:sp>
        <p:nvSpPr>
          <p:cNvPr id="16" name="Tekstvak 15">
            <a:extLst>
              <a:ext uri="{FF2B5EF4-FFF2-40B4-BE49-F238E27FC236}">
                <a16:creationId xmlns:a16="http://schemas.microsoft.com/office/drawing/2014/main" id="{470EF0D9-E7B9-ED4F-8057-345062633F1B}"/>
              </a:ext>
            </a:extLst>
          </p:cNvPr>
          <p:cNvSpPr txBox="1"/>
          <p:nvPr/>
        </p:nvSpPr>
        <p:spPr>
          <a:xfrm>
            <a:off x="4721844" y="1306285"/>
            <a:ext cx="941283" cy="369332"/>
          </a:xfrm>
          <a:prstGeom prst="rect">
            <a:avLst/>
          </a:prstGeom>
          <a:noFill/>
        </p:spPr>
        <p:txBody>
          <a:bodyPr wrap="none" rtlCol="0">
            <a:spAutoFit/>
          </a:bodyPr>
          <a:lstStyle/>
          <a:p>
            <a:r>
              <a:rPr lang="nl-BE" dirty="0"/>
              <a:t>100 000</a:t>
            </a:r>
          </a:p>
        </p:txBody>
      </p:sp>
      <p:sp>
        <p:nvSpPr>
          <p:cNvPr id="17" name="Tekstvak 16">
            <a:extLst>
              <a:ext uri="{FF2B5EF4-FFF2-40B4-BE49-F238E27FC236}">
                <a16:creationId xmlns:a16="http://schemas.microsoft.com/office/drawing/2014/main" id="{B4A52B47-3A39-B640-994D-B49D944CCEA5}"/>
              </a:ext>
            </a:extLst>
          </p:cNvPr>
          <p:cNvSpPr txBox="1"/>
          <p:nvPr/>
        </p:nvSpPr>
        <p:spPr>
          <a:xfrm>
            <a:off x="3924091" y="3053442"/>
            <a:ext cx="4343818" cy="369332"/>
          </a:xfrm>
          <a:prstGeom prst="rect">
            <a:avLst/>
          </a:prstGeom>
          <a:noFill/>
        </p:spPr>
        <p:txBody>
          <a:bodyPr wrap="none" rtlCol="0">
            <a:spAutoFit/>
          </a:bodyPr>
          <a:lstStyle/>
          <a:p>
            <a:r>
              <a:rPr lang="nl-BE" dirty="0"/>
              <a:t>22109 AFSCHRIJVINGEN OP GEBOUWEN</a:t>
            </a:r>
          </a:p>
        </p:txBody>
      </p:sp>
      <p:sp>
        <p:nvSpPr>
          <p:cNvPr id="18" name="Tekstvak 17">
            <a:extLst>
              <a:ext uri="{FF2B5EF4-FFF2-40B4-BE49-F238E27FC236}">
                <a16:creationId xmlns:a16="http://schemas.microsoft.com/office/drawing/2014/main" id="{92366BA5-7D49-BD41-A78C-247D90D42EA2}"/>
              </a:ext>
            </a:extLst>
          </p:cNvPr>
          <p:cNvSpPr txBox="1"/>
          <p:nvPr/>
        </p:nvSpPr>
        <p:spPr>
          <a:xfrm>
            <a:off x="6614350" y="3657598"/>
            <a:ext cx="710451" cy="369332"/>
          </a:xfrm>
          <a:prstGeom prst="rect">
            <a:avLst/>
          </a:prstGeom>
          <a:noFill/>
        </p:spPr>
        <p:txBody>
          <a:bodyPr wrap="none" rtlCol="0">
            <a:spAutoFit/>
          </a:bodyPr>
          <a:lstStyle/>
          <a:p>
            <a:r>
              <a:rPr lang="nl-BE" dirty="0">
                <a:solidFill>
                  <a:srgbClr val="FF0000"/>
                </a:solidFill>
              </a:rPr>
              <a:t>5 000</a:t>
            </a:r>
          </a:p>
        </p:txBody>
      </p:sp>
      <p:sp>
        <p:nvSpPr>
          <p:cNvPr id="19" name="Tekstvak 18">
            <a:extLst>
              <a:ext uri="{FF2B5EF4-FFF2-40B4-BE49-F238E27FC236}">
                <a16:creationId xmlns:a16="http://schemas.microsoft.com/office/drawing/2014/main" id="{37F02B9E-78B1-2F41-AF3A-F609CF297EE3}"/>
              </a:ext>
            </a:extLst>
          </p:cNvPr>
          <p:cNvSpPr txBox="1"/>
          <p:nvPr/>
        </p:nvSpPr>
        <p:spPr>
          <a:xfrm>
            <a:off x="3597303" y="5388427"/>
            <a:ext cx="4997394" cy="369332"/>
          </a:xfrm>
          <a:prstGeom prst="rect">
            <a:avLst/>
          </a:prstGeom>
          <a:noFill/>
        </p:spPr>
        <p:txBody>
          <a:bodyPr wrap="none" rtlCol="0">
            <a:spAutoFit/>
          </a:bodyPr>
          <a:lstStyle/>
          <a:p>
            <a:r>
              <a:rPr lang="nl-BE" dirty="0"/>
              <a:t>TOTALE  WAARDE GEBOUWEN:   95 000 EURO </a:t>
            </a:r>
          </a:p>
        </p:txBody>
      </p:sp>
      <p:sp>
        <p:nvSpPr>
          <p:cNvPr id="20" name="Ovaal 19">
            <a:extLst>
              <a:ext uri="{FF2B5EF4-FFF2-40B4-BE49-F238E27FC236}">
                <a16:creationId xmlns:a16="http://schemas.microsoft.com/office/drawing/2014/main" id="{2092629C-D343-194C-939D-EA611C6931DE}"/>
              </a:ext>
            </a:extLst>
          </p:cNvPr>
          <p:cNvSpPr/>
          <p:nvPr/>
        </p:nvSpPr>
        <p:spPr>
          <a:xfrm>
            <a:off x="934300" y="244929"/>
            <a:ext cx="10444843" cy="4686300"/>
          </a:xfrm>
          <a:custGeom>
            <a:avLst/>
            <a:gdLst>
              <a:gd name="connsiteX0" fmla="*/ 0 w 10444843"/>
              <a:gd name="connsiteY0" fmla="*/ 2343150 h 4686300"/>
              <a:gd name="connsiteX1" fmla="*/ 5222422 w 10444843"/>
              <a:gd name="connsiteY1" fmla="*/ 0 h 4686300"/>
              <a:gd name="connsiteX2" fmla="*/ 10444844 w 10444843"/>
              <a:gd name="connsiteY2" fmla="*/ 2343150 h 4686300"/>
              <a:gd name="connsiteX3" fmla="*/ 5222422 w 10444843"/>
              <a:gd name="connsiteY3" fmla="*/ 4686300 h 4686300"/>
              <a:gd name="connsiteX4" fmla="*/ 0 w 10444843"/>
              <a:gd name="connsiteY4" fmla="*/ 2343150 h 468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4843" h="4686300" extrusionOk="0">
                <a:moveTo>
                  <a:pt x="0" y="2343150"/>
                </a:moveTo>
                <a:cubicBezTo>
                  <a:pt x="-421285" y="789206"/>
                  <a:pt x="1972438" y="137261"/>
                  <a:pt x="5222422" y="0"/>
                </a:cubicBezTo>
                <a:cubicBezTo>
                  <a:pt x="8280703" y="36635"/>
                  <a:pt x="10328567" y="1052761"/>
                  <a:pt x="10444844" y="2343150"/>
                </a:cubicBezTo>
                <a:cubicBezTo>
                  <a:pt x="10207752" y="3868769"/>
                  <a:pt x="8089174" y="4783095"/>
                  <a:pt x="5222422" y="4686300"/>
                </a:cubicBezTo>
                <a:cubicBezTo>
                  <a:pt x="2170578" y="4594613"/>
                  <a:pt x="52044" y="3662103"/>
                  <a:pt x="0" y="2343150"/>
                </a:cubicBezTo>
                <a:close/>
              </a:path>
            </a:pathLst>
          </a:custGeom>
          <a:noFill/>
          <a:ln w="57150">
            <a:extLst>
              <a:ext uri="{C807C97D-BFC1-408E-A445-0C87EB9F89A2}">
                <ask:lineSketchStyleProps xmlns:ask="http://schemas.microsoft.com/office/drawing/2018/sketchyshapes" xmln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Opgenomen geluid" descr="Opgenomen geluid">
            <a:hlinkClick r:id="" action="ppaction://media"/>
            <a:extLst>
              <a:ext uri="{FF2B5EF4-FFF2-40B4-BE49-F238E27FC236}">
                <a16:creationId xmlns:a16="http://schemas.microsoft.com/office/drawing/2014/main" id="{02FCB9CE-DA2E-1446-A78D-088FBF87DB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9950" y="244929"/>
            <a:ext cx="812800" cy="812800"/>
          </a:xfrm>
          <a:prstGeom prst="rect">
            <a:avLst/>
          </a:prstGeom>
        </p:spPr>
      </p:pic>
    </p:spTree>
    <p:extLst>
      <p:ext uri="{BB962C8B-B14F-4D97-AF65-F5344CB8AC3E}">
        <p14:creationId xmlns:p14="http://schemas.microsoft.com/office/powerpoint/2010/main" val="41367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5F2DE-9466-0448-87AD-FB951D7F2903}"/>
              </a:ext>
            </a:extLst>
          </p:cNvPr>
          <p:cNvSpPr>
            <a:spLocks noGrp="1"/>
          </p:cNvSpPr>
          <p:nvPr>
            <p:ph type="title"/>
          </p:nvPr>
        </p:nvSpPr>
        <p:spPr/>
        <p:txBody>
          <a:bodyPr/>
          <a:lstStyle/>
          <a:p>
            <a:r>
              <a:rPr lang="nl-BE" dirty="0"/>
              <a:t>Wat is een correctierekening?</a:t>
            </a:r>
          </a:p>
        </p:txBody>
      </p:sp>
      <p:pic>
        <p:nvPicPr>
          <p:cNvPr id="5" name="Tijdelijke aanduiding voor inhoud 4">
            <a:extLst>
              <a:ext uri="{FF2B5EF4-FFF2-40B4-BE49-F238E27FC236}">
                <a16:creationId xmlns:a16="http://schemas.microsoft.com/office/drawing/2014/main" id="{CB7BF761-A016-AB4F-9EE0-D60D6C31B7C8}"/>
              </a:ext>
            </a:extLst>
          </p:cNvPr>
          <p:cNvPicPr>
            <a:picLocks noGrp="1" noChangeAspect="1"/>
          </p:cNvPicPr>
          <p:nvPr>
            <p:ph idx="1"/>
          </p:nvPr>
        </p:nvPicPr>
        <p:blipFill>
          <a:blip r:embed="rId5"/>
          <a:stretch>
            <a:fillRect/>
          </a:stretch>
        </p:blipFill>
        <p:spPr>
          <a:xfrm>
            <a:off x="8509334" y="2530477"/>
            <a:ext cx="3594100" cy="3594100"/>
          </a:xfrm>
        </p:spPr>
      </p:pic>
      <p:sp>
        <p:nvSpPr>
          <p:cNvPr id="6" name="Tekstvak 5">
            <a:extLst>
              <a:ext uri="{FF2B5EF4-FFF2-40B4-BE49-F238E27FC236}">
                <a16:creationId xmlns:a16="http://schemas.microsoft.com/office/drawing/2014/main" id="{3D059CAE-9E55-BB48-B54E-F5BFAAF9BA97}"/>
              </a:ext>
            </a:extLst>
          </p:cNvPr>
          <p:cNvSpPr txBox="1"/>
          <p:nvPr/>
        </p:nvSpPr>
        <p:spPr>
          <a:xfrm>
            <a:off x="1251678" y="1576367"/>
            <a:ext cx="10507185" cy="954107"/>
          </a:xfrm>
          <a:prstGeom prst="rect">
            <a:avLst/>
          </a:prstGeom>
          <a:noFill/>
        </p:spPr>
        <p:txBody>
          <a:bodyPr wrap="square" rtlCol="0">
            <a:spAutoFit/>
          </a:bodyPr>
          <a:lstStyle/>
          <a:p>
            <a:r>
              <a:rPr lang="nl-BE" sz="2800" dirty="0"/>
              <a:t>Een correctierekening geeft aan dat de aanschaffingswaarde van het actief jaarlijks door de afschrijvingen wordt gecorrigeerd.</a:t>
            </a:r>
          </a:p>
        </p:txBody>
      </p:sp>
      <p:sp>
        <p:nvSpPr>
          <p:cNvPr id="7" name="Titel 1">
            <a:extLst>
              <a:ext uri="{FF2B5EF4-FFF2-40B4-BE49-F238E27FC236}">
                <a16:creationId xmlns:a16="http://schemas.microsoft.com/office/drawing/2014/main" id="{194424B7-1858-FF43-97A0-AAAF87301702}"/>
              </a:ext>
            </a:extLst>
          </p:cNvPr>
          <p:cNvSpPr txBox="1">
            <a:spLocks/>
          </p:cNvSpPr>
          <p:nvPr/>
        </p:nvSpPr>
        <p:spPr>
          <a:xfrm>
            <a:off x="1251678" y="2978390"/>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nl-BE" dirty="0"/>
              <a:t>Dat is duidelijk! Maar…</a:t>
            </a:r>
            <a:br>
              <a:rPr lang="nl-BE" dirty="0"/>
            </a:br>
            <a:r>
              <a:rPr lang="nl-BE" dirty="0"/>
              <a:t>Waarom doen we dat?</a:t>
            </a:r>
          </a:p>
        </p:txBody>
      </p:sp>
      <p:sp>
        <p:nvSpPr>
          <p:cNvPr id="8" name="Tekstvak 7">
            <a:extLst>
              <a:ext uri="{FF2B5EF4-FFF2-40B4-BE49-F238E27FC236}">
                <a16:creationId xmlns:a16="http://schemas.microsoft.com/office/drawing/2014/main" id="{119B9F2C-3B40-C84E-AB48-D6695A61373D}"/>
              </a:ext>
            </a:extLst>
          </p:cNvPr>
          <p:cNvSpPr txBox="1"/>
          <p:nvPr/>
        </p:nvSpPr>
        <p:spPr>
          <a:xfrm>
            <a:off x="1379621" y="4804579"/>
            <a:ext cx="7773923" cy="1384995"/>
          </a:xfrm>
          <a:prstGeom prst="rect">
            <a:avLst/>
          </a:prstGeom>
          <a:noFill/>
        </p:spPr>
        <p:txBody>
          <a:bodyPr wrap="none" rtlCol="0">
            <a:spAutoFit/>
          </a:bodyPr>
          <a:lstStyle/>
          <a:p>
            <a:r>
              <a:rPr lang="nl-BE" sz="2800" dirty="0"/>
              <a:t>Door een correctierekening te gebruiken blijft </a:t>
            </a:r>
          </a:p>
          <a:p>
            <a:r>
              <a:rPr lang="nl-BE" sz="2800" dirty="0"/>
              <a:t>de originele aanschaffingswaarde in de boekhouding </a:t>
            </a:r>
          </a:p>
          <a:p>
            <a:r>
              <a:rPr lang="nl-BE" sz="2800" dirty="0"/>
              <a:t>staan.</a:t>
            </a:r>
          </a:p>
        </p:txBody>
      </p:sp>
      <p:pic>
        <p:nvPicPr>
          <p:cNvPr id="3" name="Opgenomen geluid" descr="Opgenomen geluid">
            <a:hlinkClick r:id="" action="ppaction://media"/>
            <a:extLst>
              <a:ext uri="{FF2B5EF4-FFF2-40B4-BE49-F238E27FC236}">
                <a16:creationId xmlns:a16="http://schemas.microsoft.com/office/drawing/2014/main" id="{78BEE44C-74A7-EE4F-BDE3-523DA5138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0322" y="382385"/>
            <a:ext cx="812800" cy="812800"/>
          </a:xfrm>
          <a:prstGeom prst="rect">
            <a:avLst/>
          </a:prstGeom>
        </p:spPr>
      </p:pic>
    </p:spTree>
    <p:extLst>
      <p:ext uri="{BB962C8B-B14F-4D97-AF65-F5344CB8AC3E}">
        <p14:creationId xmlns:p14="http://schemas.microsoft.com/office/powerpoint/2010/main" val="24370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bldLst>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E5DDE24-6BF8-124C-AB22-A9E1C7DC4CC7}"/>
              </a:ext>
            </a:extLst>
          </p:cNvPr>
          <p:cNvSpPr>
            <a:spLocks noGrp="1"/>
          </p:cNvSpPr>
          <p:nvPr>
            <p:ph type="title"/>
          </p:nvPr>
        </p:nvSpPr>
        <p:spPr>
          <a:xfrm>
            <a:off x="761996" y="382385"/>
            <a:ext cx="10668004" cy="1113295"/>
          </a:xfrm>
        </p:spPr>
        <p:txBody>
          <a:bodyPr anchor="b">
            <a:normAutofit/>
          </a:bodyPr>
          <a:lstStyle/>
          <a:p>
            <a:pPr algn="ctr"/>
            <a:r>
              <a:rPr lang="nl-BE" dirty="0"/>
              <a:t>Boeken van </a:t>
            </a:r>
            <a:r>
              <a:rPr lang="nl-BE" dirty="0">
                <a:solidFill>
                  <a:schemeClr val="accent1"/>
                </a:solidFill>
              </a:rPr>
              <a:t>afbetaling lening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EBF5838C-8C55-B747-948C-F0B0D279E8B5}"/>
              </a:ext>
            </a:extLst>
          </p:cNvPr>
          <p:cNvPicPr>
            <a:picLocks noGrp="1" noChangeAspect="1"/>
          </p:cNvPicPr>
          <p:nvPr>
            <p:ph idx="1"/>
          </p:nvPr>
        </p:nvPicPr>
        <p:blipFill>
          <a:blip r:embed="rId5"/>
          <a:stretch>
            <a:fillRect/>
          </a:stretch>
        </p:blipFill>
        <p:spPr>
          <a:xfrm>
            <a:off x="761996" y="1647309"/>
            <a:ext cx="10668004" cy="4207798"/>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E46E4E33-A796-C34D-BCB1-17E3F15FE60E}"/>
                  </a:ext>
                </a:extLst>
              </p14:cNvPr>
              <p14:cNvContentPartPr/>
              <p14:nvPr/>
            </p14:nvContentPartPr>
            <p14:xfrm>
              <a:off x="3011501" y="1821404"/>
              <a:ext cx="609120" cy="12600"/>
            </p14:xfrm>
          </p:contentPart>
        </mc:Choice>
        <mc:Fallback xmlns="">
          <p:pic>
            <p:nvPicPr>
              <p:cNvPr id="6" name="Inkt 5">
                <a:extLst>
                  <a:ext uri="{FF2B5EF4-FFF2-40B4-BE49-F238E27FC236}">
                    <a16:creationId xmlns:a16="http://schemas.microsoft.com/office/drawing/2014/main" id="{E46E4E33-A796-C34D-BCB1-17E3F15FE60E}"/>
                  </a:ext>
                </a:extLst>
              </p:cNvPr>
              <p:cNvPicPr/>
              <p:nvPr/>
            </p:nvPicPr>
            <p:blipFill>
              <a:blip r:embed="rId7"/>
              <a:stretch>
                <a:fillRect/>
              </a:stretch>
            </p:blipFill>
            <p:spPr>
              <a:xfrm>
                <a:off x="2957501" y="1713764"/>
                <a:ext cx="7167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75E17FD0-98DE-CE49-B3A3-72FD99521693}"/>
                  </a:ext>
                </a:extLst>
              </p14:cNvPr>
              <p14:cNvContentPartPr/>
              <p14:nvPr/>
            </p14:nvContentPartPr>
            <p14:xfrm>
              <a:off x="7980581" y="1841924"/>
              <a:ext cx="454680" cy="360"/>
            </p14:xfrm>
          </p:contentPart>
        </mc:Choice>
        <mc:Fallback xmlns="">
          <p:pic>
            <p:nvPicPr>
              <p:cNvPr id="7" name="Inkt 6">
                <a:extLst>
                  <a:ext uri="{FF2B5EF4-FFF2-40B4-BE49-F238E27FC236}">
                    <a16:creationId xmlns:a16="http://schemas.microsoft.com/office/drawing/2014/main" id="{75E17FD0-98DE-CE49-B3A3-72FD99521693}"/>
                  </a:ext>
                </a:extLst>
              </p:cNvPr>
              <p:cNvPicPr/>
              <p:nvPr/>
            </p:nvPicPr>
            <p:blipFill>
              <a:blip r:embed="rId9"/>
              <a:stretch>
                <a:fillRect/>
              </a:stretch>
            </p:blipFill>
            <p:spPr>
              <a:xfrm>
                <a:off x="7926941" y="1734284"/>
                <a:ext cx="56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t 8">
                <a:extLst>
                  <a:ext uri="{FF2B5EF4-FFF2-40B4-BE49-F238E27FC236}">
                    <a16:creationId xmlns:a16="http://schemas.microsoft.com/office/drawing/2014/main" id="{9E7A9EF8-17B8-2743-A9EB-F85E0711E1B6}"/>
                  </a:ext>
                </a:extLst>
              </p14:cNvPr>
              <p14:cNvContentPartPr/>
              <p14:nvPr/>
            </p14:nvContentPartPr>
            <p14:xfrm>
              <a:off x="9173261" y="1830404"/>
              <a:ext cx="1910160" cy="37800"/>
            </p14:xfrm>
          </p:contentPart>
        </mc:Choice>
        <mc:Fallback xmlns="">
          <p:pic>
            <p:nvPicPr>
              <p:cNvPr id="9" name="Inkt 8">
                <a:extLst>
                  <a:ext uri="{FF2B5EF4-FFF2-40B4-BE49-F238E27FC236}">
                    <a16:creationId xmlns:a16="http://schemas.microsoft.com/office/drawing/2014/main" id="{9E7A9EF8-17B8-2743-A9EB-F85E0711E1B6}"/>
                  </a:ext>
                </a:extLst>
              </p:cNvPr>
              <p:cNvPicPr/>
              <p:nvPr/>
            </p:nvPicPr>
            <p:blipFill>
              <a:blip r:embed="rId11"/>
              <a:stretch>
                <a:fillRect/>
              </a:stretch>
            </p:blipFill>
            <p:spPr>
              <a:xfrm>
                <a:off x="9119621" y="1722764"/>
                <a:ext cx="20178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182C1282-3F66-FF46-9BCD-960F282BCA98}"/>
                  </a:ext>
                </a:extLst>
              </p14:cNvPr>
              <p14:cNvContentPartPr/>
              <p14:nvPr/>
            </p14:nvContentPartPr>
            <p14:xfrm>
              <a:off x="2723501" y="2171324"/>
              <a:ext cx="1936440" cy="6480"/>
            </p14:xfrm>
          </p:contentPart>
        </mc:Choice>
        <mc:Fallback xmlns="">
          <p:pic>
            <p:nvPicPr>
              <p:cNvPr id="11" name="Inkt 10">
                <a:extLst>
                  <a:ext uri="{FF2B5EF4-FFF2-40B4-BE49-F238E27FC236}">
                    <a16:creationId xmlns:a16="http://schemas.microsoft.com/office/drawing/2014/main" id="{182C1282-3F66-FF46-9BCD-960F282BCA98}"/>
                  </a:ext>
                </a:extLst>
              </p:cNvPr>
              <p:cNvPicPr/>
              <p:nvPr/>
            </p:nvPicPr>
            <p:blipFill>
              <a:blip r:embed="rId13"/>
              <a:stretch>
                <a:fillRect/>
              </a:stretch>
            </p:blipFill>
            <p:spPr>
              <a:xfrm>
                <a:off x="2669501" y="2063324"/>
                <a:ext cx="20440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9C479E05-B81E-284B-ABFC-B7052640BFDD}"/>
                  </a:ext>
                </a:extLst>
              </p14:cNvPr>
              <p14:cNvContentPartPr/>
              <p14:nvPr/>
            </p14:nvContentPartPr>
            <p14:xfrm>
              <a:off x="4658861" y="2453204"/>
              <a:ext cx="2162880" cy="32760"/>
            </p14:xfrm>
          </p:contentPart>
        </mc:Choice>
        <mc:Fallback xmlns="">
          <p:pic>
            <p:nvPicPr>
              <p:cNvPr id="13" name="Inkt 12">
                <a:extLst>
                  <a:ext uri="{FF2B5EF4-FFF2-40B4-BE49-F238E27FC236}">
                    <a16:creationId xmlns:a16="http://schemas.microsoft.com/office/drawing/2014/main" id="{9C479E05-B81E-284B-ABFC-B7052640BFDD}"/>
                  </a:ext>
                </a:extLst>
              </p:cNvPr>
              <p:cNvPicPr/>
              <p:nvPr/>
            </p:nvPicPr>
            <p:blipFill>
              <a:blip r:embed="rId15"/>
              <a:stretch>
                <a:fillRect/>
              </a:stretch>
            </p:blipFill>
            <p:spPr>
              <a:xfrm>
                <a:off x="4605221" y="2345564"/>
                <a:ext cx="22705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t 13">
                <a:extLst>
                  <a:ext uri="{FF2B5EF4-FFF2-40B4-BE49-F238E27FC236}">
                    <a16:creationId xmlns:a16="http://schemas.microsoft.com/office/drawing/2014/main" id="{CC4281F1-CC54-8849-868B-41A671AB6F38}"/>
                  </a:ext>
                </a:extLst>
              </p14:cNvPr>
              <p14:cNvContentPartPr/>
              <p14:nvPr/>
            </p14:nvContentPartPr>
            <p14:xfrm>
              <a:off x="10806221" y="2444924"/>
              <a:ext cx="399960" cy="360"/>
            </p14:xfrm>
          </p:contentPart>
        </mc:Choice>
        <mc:Fallback xmlns="">
          <p:pic>
            <p:nvPicPr>
              <p:cNvPr id="14" name="Inkt 13">
                <a:extLst>
                  <a:ext uri="{FF2B5EF4-FFF2-40B4-BE49-F238E27FC236}">
                    <a16:creationId xmlns:a16="http://schemas.microsoft.com/office/drawing/2014/main" id="{CC4281F1-CC54-8849-868B-41A671AB6F38}"/>
                  </a:ext>
                </a:extLst>
              </p:cNvPr>
              <p:cNvPicPr/>
              <p:nvPr/>
            </p:nvPicPr>
            <p:blipFill>
              <a:blip r:embed="rId17"/>
              <a:stretch>
                <a:fillRect/>
              </a:stretch>
            </p:blipFill>
            <p:spPr>
              <a:xfrm>
                <a:off x="10752581" y="2337284"/>
                <a:ext cx="507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t 14">
                <a:extLst>
                  <a:ext uri="{FF2B5EF4-FFF2-40B4-BE49-F238E27FC236}">
                    <a16:creationId xmlns:a16="http://schemas.microsoft.com/office/drawing/2014/main" id="{73890BD4-976F-FE4F-95B5-31D3613607F8}"/>
                  </a:ext>
                </a:extLst>
              </p14:cNvPr>
              <p14:cNvContentPartPr/>
              <p14:nvPr/>
            </p14:nvContentPartPr>
            <p14:xfrm>
              <a:off x="2763821" y="2757764"/>
              <a:ext cx="1205640" cy="34920"/>
            </p14:xfrm>
          </p:contentPart>
        </mc:Choice>
        <mc:Fallback xmlns="">
          <p:pic>
            <p:nvPicPr>
              <p:cNvPr id="15" name="Inkt 14">
                <a:extLst>
                  <a:ext uri="{FF2B5EF4-FFF2-40B4-BE49-F238E27FC236}">
                    <a16:creationId xmlns:a16="http://schemas.microsoft.com/office/drawing/2014/main" id="{73890BD4-976F-FE4F-95B5-31D3613607F8}"/>
                  </a:ext>
                </a:extLst>
              </p:cNvPr>
              <p:cNvPicPr/>
              <p:nvPr/>
            </p:nvPicPr>
            <p:blipFill>
              <a:blip r:embed="rId19"/>
              <a:stretch>
                <a:fillRect/>
              </a:stretch>
            </p:blipFill>
            <p:spPr>
              <a:xfrm>
                <a:off x="2709821" y="2649764"/>
                <a:ext cx="13132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t 15">
                <a:extLst>
                  <a:ext uri="{FF2B5EF4-FFF2-40B4-BE49-F238E27FC236}">
                    <a16:creationId xmlns:a16="http://schemas.microsoft.com/office/drawing/2014/main" id="{3B305D4B-D85A-9B41-A75B-7EF2939A6171}"/>
                  </a:ext>
                </a:extLst>
              </p14:cNvPr>
              <p14:cNvContentPartPr/>
              <p14:nvPr/>
            </p14:nvContentPartPr>
            <p14:xfrm>
              <a:off x="6476501" y="2744804"/>
              <a:ext cx="816480" cy="19800"/>
            </p14:xfrm>
          </p:contentPart>
        </mc:Choice>
        <mc:Fallback xmlns="">
          <p:pic>
            <p:nvPicPr>
              <p:cNvPr id="16" name="Inkt 15">
                <a:extLst>
                  <a:ext uri="{FF2B5EF4-FFF2-40B4-BE49-F238E27FC236}">
                    <a16:creationId xmlns:a16="http://schemas.microsoft.com/office/drawing/2014/main" id="{3B305D4B-D85A-9B41-A75B-7EF2939A6171}"/>
                  </a:ext>
                </a:extLst>
              </p:cNvPr>
              <p:cNvPicPr/>
              <p:nvPr/>
            </p:nvPicPr>
            <p:blipFill>
              <a:blip r:embed="rId21"/>
              <a:stretch>
                <a:fillRect/>
              </a:stretch>
            </p:blipFill>
            <p:spPr>
              <a:xfrm>
                <a:off x="6422861" y="2637164"/>
                <a:ext cx="9241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t 16">
                <a:extLst>
                  <a:ext uri="{FF2B5EF4-FFF2-40B4-BE49-F238E27FC236}">
                    <a16:creationId xmlns:a16="http://schemas.microsoft.com/office/drawing/2014/main" id="{8AE6AC50-9A71-6344-8003-761533104F76}"/>
                  </a:ext>
                </a:extLst>
              </p14:cNvPr>
              <p14:cNvContentPartPr/>
              <p14:nvPr/>
            </p14:nvContentPartPr>
            <p14:xfrm>
              <a:off x="8948981" y="2749124"/>
              <a:ext cx="1194840" cy="27360"/>
            </p14:xfrm>
          </p:contentPart>
        </mc:Choice>
        <mc:Fallback xmlns="">
          <p:pic>
            <p:nvPicPr>
              <p:cNvPr id="17" name="Inkt 16">
                <a:extLst>
                  <a:ext uri="{FF2B5EF4-FFF2-40B4-BE49-F238E27FC236}">
                    <a16:creationId xmlns:a16="http://schemas.microsoft.com/office/drawing/2014/main" id="{8AE6AC50-9A71-6344-8003-761533104F76}"/>
                  </a:ext>
                </a:extLst>
              </p:cNvPr>
              <p:cNvPicPr/>
              <p:nvPr/>
            </p:nvPicPr>
            <p:blipFill>
              <a:blip r:embed="rId23"/>
              <a:stretch>
                <a:fillRect/>
              </a:stretch>
            </p:blipFill>
            <p:spPr>
              <a:xfrm>
                <a:off x="8895341" y="2641484"/>
                <a:ext cx="13024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t 17">
                <a:extLst>
                  <a:ext uri="{FF2B5EF4-FFF2-40B4-BE49-F238E27FC236}">
                    <a16:creationId xmlns:a16="http://schemas.microsoft.com/office/drawing/2014/main" id="{28BE1581-A642-9548-8A12-E5375590FB37}"/>
                  </a:ext>
                </a:extLst>
              </p14:cNvPr>
              <p14:cNvContentPartPr/>
              <p14:nvPr/>
            </p14:nvContentPartPr>
            <p14:xfrm>
              <a:off x="4074581" y="2743004"/>
              <a:ext cx="1517760" cy="21600"/>
            </p14:xfrm>
          </p:contentPart>
        </mc:Choice>
        <mc:Fallback xmlns="">
          <p:pic>
            <p:nvPicPr>
              <p:cNvPr id="18" name="Inkt 17">
                <a:extLst>
                  <a:ext uri="{FF2B5EF4-FFF2-40B4-BE49-F238E27FC236}">
                    <a16:creationId xmlns:a16="http://schemas.microsoft.com/office/drawing/2014/main" id="{28BE1581-A642-9548-8A12-E5375590FB37}"/>
                  </a:ext>
                </a:extLst>
              </p:cNvPr>
              <p:cNvPicPr/>
              <p:nvPr/>
            </p:nvPicPr>
            <p:blipFill>
              <a:blip r:embed="rId25"/>
              <a:stretch>
                <a:fillRect/>
              </a:stretch>
            </p:blipFill>
            <p:spPr>
              <a:xfrm>
                <a:off x="4020941" y="2635364"/>
                <a:ext cx="1625400" cy="237240"/>
              </a:xfrm>
              <a:prstGeom prst="rect">
                <a:avLst/>
              </a:prstGeom>
            </p:spPr>
          </p:pic>
        </mc:Fallback>
      </mc:AlternateContent>
      <p:sp>
        <p:nvSpPr>
          <p:cNvPr id="19" name="Tekstvak 18">
            <a:extLst>
              <a:ext uri="{FF2B5EF4-FFF2-40B4-BE49-F238E27FC236}">
                <a16:creationId xmlns:a16="http://schemas.microsoft.com/office/drawing/2014/main" id="{96BA1DC1-677C-0245-8F8D-34492DD088B0}"/>
              </a:ext>
            </a:extLst>
          </p:cNvPr>
          <p:cNvSpPr txBox="1"/>
          <p:nvPr/>
        </p:nvSpPr>
        <p:spPr>
          <a:xfrm>
            <a:off x="1171074" y="4507831"/>
            <a:ext cx="761747" cy="369332"/>
          </a:xfrm>
          <a:prstGeom prst="rect">
            <a:avLst/>
          </a:prstGeom>
          <a:noFill/>
        </p:spPr>
        <p:txBody>
          <a:bodyPr wrap="none" rtlCol="0">
            <a:spAutoFit/>
          </a:bodyPr>
          <a:lstStyle/>
          <a:p>
            <a:r>
              <a:rPr lang="nl-BE" dirty="0"/>
              <a:t>17300</a:t>
            </a:r>
          </a:p>
        </p:txBody>
      </p:sp>
      <p:sp>
        <p:nvSpPr>
          <p:cNvPr id="20" name="Tekstvak 19">
            <a:extLst>
              <a:ext uri="{FF2B5EF4-FFF2-40B4-BE49-F238E27FC236}">
                <a16:creationId xmlns:a16="http://schemas.microsoft.com/office/drawing/2014/main" id="{14CFC8BF-6634-D64C-B7BC-8BB858DC47AC}"/>
              </a:ext>
            </a:extLst>
          </p:cNvPr>
          <p:cNvSpPr txBox="1"/>
          <p:nvPr/>
        </p:nvSpPr>
        <p:spPr>
          <a:xfrm>
            <a:off x="1171074" y="4909247"/>
            <a:ext cx="761747" cy="369332"/>
          </a:xfrm>
          <a:prstGeom prst="rect">
            <a:avLst/>
          </a:prstGeom>
          <a:noFill/>
        </p:spPr>
        <p:txBody>
          <a:bodyPr wrap="none" rtlCol="0">
            <a:spAutoFit/>
          </a:bodyPr>
          <a:lstStyle/>
          <a:p>
            <a:r>
              <a:rPr lang="nl-BE" dirty="0"/>
              <a:t>42300</a:t>
            </a:r>
          </a:p>
        </p:txBody>
      </p:sp>
      <p:sp>
        <p:nvSpPr>
          <p:cNvPr id="21" name="Tekstvak 20">
            <a:extLst>
              <a:ext uri="{FF2B5EF4-FFF2-40B4-BE49-F238E27FC236}">
                <a16:creationId xmlns:a16="http://schemas.microsoft.com/office/drawing/2014/main" id="{D19A8CA1-EF6E-234D-B8AC-2217AF2DDF15}"/>
              </a:ext>
            </a:extLst>
          </p:cNvPr>
          <p:cNvSpPr txBox="1"/>
          <p:nvPr/>
        </p:nvSpPr>
        <p:spPr>
          <a:xfrm>
            <a:off x="2437118" y="4495531"/>
            <a:ext cx="3155223" cy="369332"/>
          </a:xfrm>
          <a:prstGeom prst="rect">
            <a:avLst/>
          </a:prstGeom>
          <a:noFill/>
        </p:spPr>
        <p:txBody>
          <a:bodyPr wrap="none" rtlCol="0">
            <a:spAutoFit/>
          </a:bodyPr>
          <a:lstStyle/>
          <a:p>
            <a:r>
              <a:rPr lang="nl-BE" dirty="0"/>
              <a:t>Schulden aan kredietinstellingen</a:t>
            </a:r>
          </a:p>
        </p:txBody>
      </p:sp>
      <p:sp>
        <p:nvSpPr>
          <p:cNvPr id="22" name="Tekstvak 21">
            <a:extLst>
              <a:ext uri="{FF2B5EF4-FFF2-40B4-BE49-F238E27FC236}">
                <a16:creationId xmlns:a16="http://schemas.microsoft.com/office/drawing/2014/main" id="{946F52DF-C741-0F49-9D5E-BF903C848D9E}"/>
              </a:ext>
            </a:extLst>
          </p:cNvPr>
          <p:cNvSpPr txBox="1"/>
          <p:nvPr/>
        </p:nvSpPr>
        <p:spPr>
          <a:xfrm>
            <a:off x="2383848" y="4925745"/>
            <a:ext cx="3431389" cy="646331"/>
          </a:xfrm>
          <a:prstGeom prst="rect">
            <a:avLst/>
          </a:prstGeom>
          <a:noFill/>
        </p:spPr>
        <p:txBody>
          <a:bodyPr wrap="none" rtlCol="0">
            <a:spAutoFit/>
          </a:bodyPr>
          <a:lstStyle/>
          <a:p>
            <a:r>
              <a:rPr lang="nl-BE" dirty="0"/>
              <a:t>Binnen het jaar vervallen schulden </a:t>
            </a:r>
          </a:p>
          <a:p>
            <a:r>
              <a:rPr lang="nl-BE" dirty="0"/>
              <a:t>aan kredietinstellingen</a:t>
            </a:r>
          </a:p>
        </p:txBody>
      </p:sp>
      <p:sp>
        <p:nvSpPr>
          <p:cNvPr id="23" name="Tekstvak 22">
            <a:extLst>
              <a:ext uri="{FF2B5EF4-FFF2-40B4-BE49-F238E27FC236}">
                <a16:creationId xmlns:a16="http://schemas.microsoft.com/office/drawing/2014/main" id="{946CC074-6E52-1E46-9019-7486BBB21947}"/>
              </a:ext>
            </a:extLst>
          </p:cNvPr>
          <p:cNvSpPr txBox="1"/>
          <p:nvPr/>
        </p:nvSpPr>
        <p:spPr>
          <a:xfrm>
            <a:off x="6917549" y="4495531"/>
            <a:ext cx="301686" cy="369332"/>
          </a:xfrm>
          <a:prstGeom prst="rect">
            <a:avLst/>
          </a:prstGeom>
          <a:noFill/>
        </p:spPr>
        <p:txBody>
          <a:bodyPr wrap="none" rtlCol="0">
            <a:spAutoFit/>
          </a:bodyPr>
          <a:lstStyle/>
          <a:p>
            <a:r>
              <a:rPr lang="nl-BE" dirty="0"/>
              <a:t>P</a:t>
            </a:r>
          </a:p>
        </p:txBody>
      </p:sp>
      <p:sp>
        <p:nvSpPr>
          <p:cNvPr id="24" name="Tekstvak 23">
            <a:extLst>
              <a:ext uri="{FF2B5EF4-FFF2-40B4-BE49-F238E27FC236}">
                <a16:creationId xmlns:a16="http://schemas.microsoft.com/office/drawing/2014/main" id="{E2A54FA0-DF75-5843-8FFE-D794C245375C}"/>
              </a:ext>
            </a:extLst>
          </p:cNvPr>
          <p:cNvSpPr txBox="1"/>
          <p:nvPr/>
        </p:nvSpPr>
        <p:spPr>
          <a:xfrm>
            <a:off x="6917549" y="4904560"/>
            <a:ext cx="301686" cy="369332"/>
          </a:xfrm>
          <a:prstGeom prst="rect">
            <a:avLst/>
          </a:prstGeom>
          <a:noFill/>
        </p:spPr>
        <p:txBody>
          <a:bodyPr wrap="none" rtlCol="0">
            <a:spAutoFit/>
          </a:bodyPr>
          <a:lstStyle/>
          <a:p>
            <a:r>
              <a:rPr lang="nl-BE" dirty="0"/>
              <a:t>P</a:t>
            </a:r>
          </a:p>
        </p:txBody>
      </p:sp>
      <p:sp>
        <p:nvSpPr>
          <p:cNvPr id="25" name="Tekstvak 24">
            <a:extLst>
              <a:ext uri="{FF2B5EF4-FFF2-40B4-BE49-F238E27FC236}">
                <a16:creationId xmlns:a16="http://schemas.microsoft.com/office/drawing/2014/main" id="{478D5874-2DB5-5B4D-880F-E3542E219E76}"/>
              </a:ext>
            </a:extLst>
          </p:cNvPr>
          <p:cNvSpPr txBox="1"/>
          <p:nvPr/>
        </p:nvSpPr>
        <p:spPr>
          <a:xfrm>
            <a:off x="7899787" y="4495531"/>
            <a:ext cx="260008" cy="369332"/>
          </a:xfrm>
          <a:prstGeom prst="rect">
            <a:avLst/>
          </a:prstGeom>
          <a:noFill/>
        </p:spPr>
        <p:txBody>
          <a:bodyPr wrap="none" rtlCol="0">
            <a:spAutoFit/>
          </a:bodyPr>
          <a:lstStyle/>
          <a:p>
            <a:r>
              <a:rPr lang="nl-BE" dirty="0"/>
              <a:t>-</a:t>
            </a:r>
          </a:p>
        </p:txBody>
      </p:sp>
      <p:sp>
        <p:nvSpPr>
          <p:cNvPr id="26" name="Tekstvak 25">
            <a:extLst>
              <a:ext uri="{FF2B5EF4-FFF2-40B4-BE49-F238E27FC236}">
                <a16:creationId xmlns:a16="http://schemas.microsoft.com/office/drawing/2014/main" id="{6E905885-5C79-F348-8232-3D39BC8F2C4F}"/>
              </a:ext>
            </a:extLst>
          </p:cNvPr>
          <p:cNvSpPr txBox="1"/>
          <p:nvPr/>
        </p:nvSpPr>
        <p:spPr>
          <a:xfrm>
            <a:off x="7870132" y="4925745"/>
            <a:ext cx="319318" cy="369332"/>
          </a:xfrm>
          <a:prstGeom prst="rect">
            <a:avLst/>
          </a:prstGeom>
          <a:noFill/>
        </p:spPr>
        <p:txBody>
          <a:bodyPr wrap="none" rtlCol="0">
            <a:spAutoFit/>
          </a:bodyPr>
          <a:lstStyle/>
          <a:p>
            <a:r>
              <a:rPr lang="nl-BE" dirty="0"/>
              <a:t>+</a:t>
            </a:r>
          </a:p>
        </p:txBody>
      </p:sp>
      <p:sp>
        <p:nvSpPr>
          <p:cNvPr id="27" name="Tekstvak 26">
            <a:extLst>
              <a:ext uri="{FF2B5EF4-FFF2-40B4-BE49-F238E27FC236}">
                <a16:creationId xmlns:a16="http://schemas.microsoft.com/office/drawing/2014/main" id="{5DB2B458-4A18-944E-8251-DA2F3C484664}"/>
              </a:ext>
            </a:extLst>
          </p:cNvPr>
          <p:cNvSpPr txBox="1"/>
          <p:nvPr/>
        </p:nvSpPr>
        <p:spPr>
          <a:xfrm>
            <a:off x="8564001" y="4507831"/>
            <a:ext cx="357790" cy="369332"/>
          </a:xfrm>
          <a:prstGeom prst="rect">
            <a:avLst/>
          </a:prstGeom>
          <a:noFill/>
        </p:spPr>
        <p:txBody>
          <a:bodyPr wrap="none" rtlCol="0">
            <a:spAutoFit/>
          </a:bodyPr>
          <a:lstStyle/>
          <a:p>
            <a:r>
              <a:rPr lang="nl-BE" dirty="0"/>
              <a:t>D</a:t>
            </a:r>
          </a:p>
        </p:txBody>
      </p:sp>
      <p:sp>
        <p:nvSpPr>
          <p:cNvPr id="28" name="Tekstvak 27">
            <a:extLst>
              <a:ext uri="{FF2B5EF4-FFF2-40B4-BE49-F238E27FC236}">
                <a16:creationId xmlns:a16="http://schemas.microsoft.com/office/drawing/2014/main" id="{929C51E0-9A12-964F-A949-5A76E704935D}"/>
              </a:ext>
            </a:extLst>
          </p:cNvPr>
          <p:cNvSpPr txBox="1"/>
          <p:nvPr/>
        </p:nvSpPr>
        <p:spPr>
          <a:xfrm>
            <a:off x="8568810" y="4890493"/>
            <a:ext cx="348172" cy="369332"/>
          </a:xfrm>
          <a:prstGeom prst="rect">
            <a:avLst/>
          </a:prstGeom>
          <a:noFill/>
        </p:spPr>
        <p:txBody>
          <a:bodyPr wrap="none" rtlCol="0">
            <a:spAutoFit/>
          </a:bodyPr>
          <a:lstStyle/>
          <a:p>
            <a:r>
              <a:rPr lang="nl-BE" dirty="0"/>
              <a:t>C</a:t>
            </a:r>
          </a:p>
        </p:txBody>
      </p:sp>
      <p:sp>
        <p:nvSpPr>
          <p:cNvPr id="29" name="Tekstvak 28">
            <a:extLst>
              <a:ext uri="{FF2B5EF4-FFF2-40B4-BE49-F238E27FC236}">
                <a16:creationId xmlns:a16="http://schemas.microsoft.com/office/drawing/2014/main" id="{A6773D8C-C41D-024B-A8BB-0178E32C86B8}"/>
              </a:ext>
            </a:extLst>
          </p:cNvPr>
          <p:cNvSpPr txBox="1"/>
          <p:nvPr/>
        </p:nvSpPr>
        <p:spPr>
          <a:xfrm>
            <a:off x="9406710" y="4489441"/>
            <a:ext cx="348172" cy="369332"/>
          </a:xfrm>
          <a:prstGeom prst="rect">
            <a:avLst/>
          </a:prstGeom>
          <a:noFill/>
        </p:spPr>
        <p:txBody>
          <a:bodyPr wrap="none" rtlCol="0">
            <a:spAutoFit/>
          </a:bodyPr>
          <a:lstStyle/>
          <a:p>
            <a:r>
              <a:rPr lang="nl-BE" dirty="0"/>
              <a:t>X</a:t>
            </a:r>
          </a:p>
        </p:txBody>
      </p:sp>
      <p:sp>
        <p:nvSpPr>
          <p:cNvPr id="30" name="Tekstvak 29">
            <a:extLst>
              <a:ext uri="{FF2B5EF4-FFF2-40B4-BE49-F238E27FC236}">
                <a16:creationId xmlns:a16="http://schemas.microsoft.com/office/drawing/2014/main" id="{8CE4406A-D7BA-4C40-A78F-1E71B4FA5AEF}"/>
              </a:ext>
            </a:extLst>
          </p:cNvPr>
          <p:cNvSpPr txBox="1"/>
          <p:nvPr/>
        </p:nvSpPr>
        <p:spPr>
          <a:xfrm>
            <a:off x="10625879" y="4906710"/>
            <a:ext cx="348172" cy="369332"/>
          </a:xfrm>
          <a:prstGeom prst="rect">
            <a:avLst/>
          </a:prstGeom>
          <a:noFill/>
        </p:spPr>
        <p:txBody>
          <a:bodyPr wrap="none" rtlCol="0">
            <a:spAutoFit/>
          </a:bodyPr>
          <a:lstStyle/>
          <a:p>
            <a:r>
              <a:rPr lang="nl-BE" dirty="0"/>
              <a:t>X</a:t>
            </a:r>
          </a:p>
        </p:txBody>
      </p:sp>
      <p:pic>
        <p:nvPicPr>
          <p:cNvPr id="3" name="Opgenomen geluid" descr="Opgenomen geluid">
            <a:hlinkClick r:id="" action="ppaction://media"/>
            <a:extLst>
              <a:ext uri="{FF2B5EF4-FFF2-40B4-BE49-F238E27FC236}">
                <a16:creationId xmlns:a16="http://schemas.microsoft.com/office/drawing/2014/main" id="{DE093666-3ACA-654B-9BDD-2BEC459D049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023600" y="618797"/>
            <a:ext cx="812800" cy="812800"/>
          </a:xfrm>
          <a:prstGeom prst="rect">
            <a:avLst/>
          </a:prstGeom>
        </p:spPr>
      </p:pic>
    </p:spTree>
    <p:extLst>
      <p:ext uri="{BB962C8B-B14F-4D97-AF65-F5344CB8AC3E}">
        <p14:creationId xmlns:p14="http://schemas.microsoft.com/office/powerpoint/2010/main" val="21131847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D17F87-FE96-4A5F-83F2-3E87B953B0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F15D451-E2AE-DF4C-A4A0-40AC1617D4E8}"/>
              </a:ext>
            </a:extLst>
          </p:cNvPr>
          <p:cNvSpPr>
            <a:spLocks noGrp="1"/>
          </p:cNvSpPr>
          <p:nvPr>
            <p:ph type="title"/>
          </p:nvPr>
        </p:nvSpPr>
        <p:spPr>
          <a:xfrm>
            <a:off x="761996" y="666625"/>
            <a:ext cx="10668004" cy="1207892"/>
          </a:xfrm>
        </p:spPr>
        <p:txBody>
          <a:bodyPr anchor="ctr">
            <a:normAutofit fontScale="90000"/>
          </a:bodyPr>
          <a:lstStyle/>
          <a:p>
            <a:pPr algn="r"/>
            <a:r>
              <a:rPr lang="nl-BE" dirty="0"/>
              <a:t>Boeken van verrekening en de vereffening van de btw</a:t>
            </a:r>
          </a:p>
        </p:txBody>
      </p:sp>
      <p:sp>
        <p:nvSpPr>
          <p:cNvPr id="10" name="Rectangle 9">
            <a:extLst>
              <a:ext uri="{FF2B5EF4-FFF2-40B4-BE49-F238E27FC236}">
                <a16:creationId xmlns:a16="http://schemas.microsoft.com/office/drawing/2014/main" id="{9546C973-6034-4DAE-8C50-764E316048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C2ADC72-9292-411C-B17E-1DC83998D3C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53659" y="666625"/>
            <a:ext cx="0" cy="120789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4" descr="Afbeelding met schermafbeelding&#10;&#10;Automatisch gegenereerde beschrijving">
            <a:extLst>
              <a:ext uri="{FF2B5EF4-FFF2-40B4-BE49-F238E27FC236}">
                <a16:creationId xmlns:a16="http://schemas.microsoft.com/office/drawing/2014/main" id="{8412C85B-1924-0440-89E0-7C3237B28CD7}"/>
              </a:ext>
            </a:extLst>
          </p:cNvPr>
          <p:cNvPicPr>
            <a:picLocks noGrp="1" noChangeAspect="1"/>
          </p:cNvPicPr>
          <p:nvPr>
            <p:ph idx="1"/>
          </p:nvPr>
        </p:nvPicPr>
        <p:blipFill>
          <a:blip r:embed="rId5"/>
          <a:stretch>
            <a:fillRect/>
          </a:stretch>
        </p:blipFill>
        <p:spPr>
          <a:xfrm>
            <a:off x="951775" y="2087289"/>
            <a:ext cx="10655020" cy="4202675"/>
          </a:xfrm>
        </p:spPr>
      </p:pic>
      <p:cxnSp>
        <p:nvCxnSpPr>
          <p:cNvPr id="9" name="Rechte verbindingslijn 8">
            <a:extLst>
              <a:ext uri="{FF2B5EF4-FFF2-40B4-BE49-F238E27FC236}">
                <a16:creationId xmlns:a16="http://schemas.microsoft.com/office/drawing/2014/main" id="{ABAA8C96-82C9-8845-B927-1F131DF54CB3}"/>
              </a:ext>
            </a:extLst>
          </p:cNvPr>
          <p:cNvCxnSpPr/>
          <p:nvPr/>
        </p:nvCxnSpPr>
        <p:spPr>
          <a:xfrm>
            <a:off x="6096000" y="2675313"/>
            <a:ext cx="1051560"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11" name="Rechte verbindingslijn 10">
            <a:extLst>
              <a:ext uri="{FF2B5EF4-FFF2-40B4-BE49-F238E27FC236}">
                <a16:creationId xmlns:a16="http://schemas.microsoft.com/office/drawing/2014/main" id="{D240D508-9B22-2F43-A5BE-3065CE211C49}"/>
              </a:ext>
            </a:extLst>
          </p:cNvPr>
          <p:cNvCxnSpPr/>
          <p:nvPr/>
        </p:nvCxnSpPr>
        <p:spPr>
          <a:xfrm>
            <a:off x="6266411" y="2980113"/>
            <a:ext cx="1051560" cy="0"/>
          </a:xfrm>
          <a:prstGeom prst="line">
            <a:avLst/>
          </a:prstGeom>
          <a:ln w="76200"/>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CEA0F7BD-A0BD-4F4F-8169-0A8EF56152AA}"/>
                  </a:ext>
                </a:extLst>
              </p14:cNvPr>
              <p14:cNvContentPartPr/>
              <p14:nvPr/>
            </p14:nvContentPartPr>
            <p14:xfrm>
              <a:off x="2909575" y="4481677"/>
              <a:ext cx="2453400" cy="38880"/>
            </p14:xfrm>
          </p:contentPart>
        </mc:Choice>
        <mc:Fallback xmlns="">
          <p:pic>
            <p:nvPicPr>
              <p:cNvPr id="7" name="Inkt 6">
                <a:extLst>
                  <a:ext uri="{FF2B5EF4-FFF2-40B4-BE49-F238E27FC236}">
                    <a16:creationId xmlns:a16="http://schemas.microsoft.com/office/drawing/2014/main" id="{CEA0F7BD-A0BD-4F4F-8169-0A8EF56152AA}"/>
                  </a:ext>
                </a:extLst>
              </p:cNvPr>
              <p:cNvPicPr/>
              <p:nvPr/>
            </p:nvPicPr>
            <p:blipFill>
              <a:blip r:embed="rId7"/>
              <a:stretch>
                <a:fillRect/>
              </a:stretch>
            </p:blipFill>
            <p:spPr>
              <a:xfrm>
                <a:off x="2855935" y="4373677"/>
                <a:ext cx="25610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t 12">
                <a:extLst>
                  <a:ext uri="{FF2B5EF4-FFF2-40B4-BE49-F238E27FC236}">
                    <a16:creationId xmlns:a16="http://schemas.microsoft.com/office/drawing/2014/main" id="{E712E4EF-A73D-3649-B8AB-81B0B94796F4}"/>
                  </a:ext>
                </a:extLst>
              </p14:cNvPr>
              <p14:cNvContentPartPr/>
              <p14:nvPr/>
            </p14:nvContentPartPr>
            <p14:xfrm>
              <a:off x="5529655" y="4485277"/>
              <a:ext cx="2131200" cy="22320"/>
            </p14:xfrm>
          </p:contentPart>
        </mc:Choice>
        <mc:Fallback xmlns="">
          <p:pic>
            <p:nvPicPr>
              <p:cNvPr id="13" name="Inkt 12">
                <a:extLst>
                  <a:ext uri="{FF2B5EF4-FFF2-40B4-BE49-F238E27FC236}">
                    <a16:creationId xmlns:a16="http://schemas.microsoft.com/office/drawing/2014/main" id="{E712E4EF-A73D-3649-B8AB-81B0B94796F4}"/>
                  </a:ext>
                </a:extLst>
              </p:cNvPr>
              <p:cNvPicPr/>
              <p:nvPr/>
            </p:nvPicPr>
            <p:blipFill>
              <a:blip r:embed="rId9"/>
              <a:stretch>
                <a:fillRect/>
              </a:stretch>
            </p:blipFill>
            <p:spPr>
              <a:xfrm>
                <a:off x="5475655" y="4377637"/>
                <a:ext cx="22388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t 13">
                <a:extLst>
                  <a:ext uri="{FF2B5EF4-FFF2-40B4-BE49-F238E27FC236}">
                    <a16:creationId xmlns:a16="http://schemas.microsoft.com/office/drawing/2014/main" id="{141D1334-EDE4-B24F-B943-EC989A2D71E6}"/>
                  </a:ext>
                </a:extLst>
              </p14:cNvPr>
              <p14:cNvContentPartPr/>
              <p14:nvPr/>
            </p14:nvContentPartPr>
            <p14:xfrm>
              <a:off x="9773335" y="4510477"/>
              <a:ext cx="585360" cy="25920"/>
            </p14:xfrm>
          </p:contentPart>
        </mc:Choice>
        <mc:Fallback xmlns="">
          <p:pic>
            <p:nvPicPr>
              <p:cNvPr id="14" name="Inkt 13">
                <a:extLst>
                  <a:ext uri="{FF2B5EF4-FFF2-40B4-BE49-F238E27FC236}">
                    <a16:creationId xmlns:a16="http://schemas.microsoft.com/office/drawing/2014/main" id="{141D1334-EDE4-B24F-B943-EC989A2D71E6}"/>
                  </a:ext>
                </a:extLst>
              </p:cNvPr>
              <p:cNvPicPr/>
              <p:nvPr/>
            </p:nvPicPr>
            <p:blipFill>
              <a:blip r:embed="rId11"/>
              <a:stretch>
                <a:fillRect/>
              </a:stretch>
            </p:blipFill>
            <p:spPr>
              <a:xfrm>
                <a:off x="9719335" y="4402837"/>
                <a:ext cx="6930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t 14">
                <a:extLst>
                  <a:ext uri="{FF2B5EF4-FFF2-40B4-BE49-F238E27FC236}">
                    <a16:creationId xmlns:a16="http://schemas.microsoft.com/office/drawing/2014/main" id="{8B4C6E8E-894C-6444-908A-290471B99449}"/>
                  </a:ext>
                </a:extLst>
              </p14:cNvPr>
              <p14:cNvContentPartPr/>
              <p14:nvPr/>
            </p14:nvContentPartPr>
            <p14:xfrm>
              <a:off x="2158615" y="4815757"/>
              <a:ext cx="1662480" cy="18720"/>
            </p14:xfrm>
          </p:contentPart>
        </mc:Choice>
        <mc:Fallback xmlns="">
          <p:pic>
            <p:nvPicPr>
              <p:cNvPr id="15" name="Inkt 14">
                <a:extLst>
                  <a:ext uri="{FF2B5EF4-FFF2-40B4-BE49-F238E27FC236}">
                    <a16:creationId xmlns:a16="http://schemas.microsoft.com/office/drawing/2014/main" id="{8B4C6E8E-894C-6444-908A-290471B99449}"/>
                  </a:ext>
                </a:extLst>
              </p:cNvPr>
              <p:cNvPicPr/>
              <p:nvPr/>
            </p:nvPicPr>
            <p:blipFill>
              <a:blip r:embed="rId13"/>
              <a:stretch>
                <a:fillRect/>
              </a:stretch>
            </p:blipFill>
            <p:spPr>
              <a:xfrm>
                <a:off x="2104615" y="4707757"/>
                <a:ext cx="177012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t 16">
                <a:extLst>
                  <a:ext uri="{FF2B5EF4-FFF2-40B4-BE49-F238E27FC236}">
                    <a16:creationId xmlns:a16="http://schemas.microsoft.com/office/drawing/2014/main" id="{B7D9D485-49CC-AF49-9CEB-6B3226EED6FD}"/>
                  </a:ext>
                </a:extLst>
              </p14:cNvPr>
              <p14:cNvContentPartPr/>
              <p14:nvPr/>
            </p14:nvContentPartPr>
            <p14:xfrm>
              <a:off x="2881495" y="5725117"/>
              <a:ext cx="2184840" cy="22680"/>
            </p14:xfrm>
          </p:contentPart>
        </mc:Choice>
        <mc:Fallback xmlns="">
          <p:pic>
            <p:nvPicPr>
              <p:cNvPr id="17" name="Inkt 16">
                <a:extLst>
                  <a:ext uri="{FF2B5EF4-FFF2-40B4-BE49-F238E27FC236}">
                    <a16:creationId xmlns:a16="http://schemas.microsoft.com/office/drawing/2014/main" id="{B7D9D485-49CC-AF49-9CEB-6B3226EED6FD}"/>
                  </a:ext>
                </a:extLst>
              </p:cNvPr>
              <p:cNvPicPr/>
              <p:nvPr/>
            </p:nvPicPr>
            <p:blipFill>
              <a:blip r:embed="rId15"/>
              <a:stretch>
                <a:fillRect/>
              </a:stretch>
            </p:blipFill>
            <p:spPr>
              <a:xfrm>
                <a:off x="2827495" y="5617477"/>
                <a:ext cx="229248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t 18">
                <a:extLst>
                  <a:ext uri="{FF2B5EF4-FFF2-40B4-BE49-F238E27FC236}">
                    <a16:creationId xmlns:a16="http://schemas.microsoft.com/office/drawing/2014/main" id="{6ECD0680-96DB-4843-9C01-9616DA79F58D}"/>
                  </a:ext>
                </a:extLst>
              </p14:cNvPr>
              <p14:cNvContentPartPr/>
              <p14:nvPr/>
            </p14:nvContentPartPr>
            <p14:xfrm>
              <a:off x="5196295" y="5713957"/>
              <a:ext cx="2425320" cy="43200"/>
            </p14:xfrm>
          </p:contentPart>
        </mc:Choice>
        <mc:Fallback xmlns="">
          <p:pic>
            <p:nvPicPr>
              <p:cNvPr id="19" name="Inkt 18">
                <a:extLst>
                  <a:ext uri="{FF2B5EF4-FFF2-40B4-BE49-F238E27FC236}">
                    <a16:creationId xmlns:a16="http://schemas.microsoft.com/office/drawing/2014/main" id="{6ECD0680-96DB-4843-9C01-9616DA79F58D}"/>
                  </a:ext>
                </a:extLst>
              </p:cNvPr>
              <p:cNvPicPr/>
              <p:nvPr/>
            </p:nvPicPr>
            <p:blipFill>
              <a:blip r:embed="rId17"/>
              <a:stretch>
                <a:fillRect/>
              </a:stretch>
            </p:blipFill>
            <p:spPr>
              <a:xfrm>
                <a:off x="5142655" y="5606317"/>
                <a:ext cx="253296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6EC6409A-8339-B043-920C-8E54D9D80C08}"/>
                  </a:ext>
                </a:extLst>
              </p14:cNvPr>
              <p14:cNvContentPartPr/>
              <p14:nvPr/>
            </p14:nvContentPartPr>
            <p14:xfrm>
              <a:off x="9678655" y="5735917"/>
              <a:ext cx="891720" cy="21960"/>
            </p14:xfrm>
          </p:contentPart>
        </mc:Choice>
        <mc:Fallback xmlns="">
          <p:pic>
            <p:nvPicPr>
              <p:cNvPr id="20" name="Inkt 19">
                <a:extLst>
                  <a:ext uri="{FF2B5EF4-FFF2-40B4-BE49-F238E27FC236}">
                    <a16:creationId xmlns:a16="http://schemas.microsoft.com/office/drawing/2014/main" id="{6EC6409A-8339-B043-920C-8E54D9D80C08}"/>
                  </a:ext>
                </a:extLst>
              </p:cNvPr>
              <p:cNvPicPr/>
              <p:nvPr/>
            </p:nvPicPr>
            <p:blipFill>
              <a:blip r:embed="rId19"/>
              <a:stretch>
                <a:fillRect/>
              </a:stretch>
            </p:blipFill>
            <p:spPr>
              <a:xfrm>
                <a:off x="9625015" y="5628277"/>
                <a:ext cx="9993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t 20">
                <a:extLst>
                  <a:ext uri="{FF2B5EF4-FFF2-40B4-BE49-F238E27FC236}">
                    <a16:creationId xmlns:a16="http://schemas.microsoft.com/office/drawing/2014/main" id="{ECA112B9-D232-B34C-8886-7367A5C6EE1C}"/>
                  </a:ext>
                </a:extLst>
              </p14:cNvPr>
              <p14:cNvContentPartPr/>
              <p14:nvPr/>
            </p14:nvContentPartPr>
            <p14:xfrm>
              <a:off x="2202895" y="6059917"/>
              <a:ext cx="1265400" cy="12960"/>
            </p14:xfrm>
          </p:contentPart>
        </mc:Choice>
        <mc:Fallback xmlns="">
          <p:pic>
            <p:nvPicPr>
              <p:cNvPr id="21" name="Inkt 20">
                <a:extLst>
                  <a:ext uri="{FF2B5EF4-FFF2-40B4-BE49-F238E27FC236}">
                    <a16:creationId xmlns:a16="http://schemas.microsoft.com/office/drawing/2014/main" id="{ECA112B9-D232-B34C-8886-7367A5C6EE1C}"/>
                  </a:ext>
                </a:extLst>
              </p:cNvPr>
              <p:cNvPicPr/>
              <p:nvPr/>
            </p:nvPicPr>
            <p:blipFill>
              <a:blip r:embed="rId21"/>
              <a:stretch>
                <a:fillRect/>
              </a:stretch>
            </p:blipFill>
            <p:spPr>
              <a:xfrm>
                <a:off x="2149255" y="5951917"/>
                <a:ext cx="1373040" cy="228600"/>
              </a:xfrm>
              <a:prstGeom prst="rect">
                <a:avLst/>
              </a:prstGeom>
            </p:spPr>
          </p:pic>
        </mc:Fallback>
      </mc:AlternateContent>
      <p:pic>
        <p:nvPicPr>
          <p:cNvPr id="3" name="Opgenomen geluid" descr="Opgenomen geluid">
            <a:hlinkClick r:id="" action="ppaction://media"/>
            <a:extLst>
              <a:ext uri="{FF2B5EF4-FFF2-40B4-BE49-F238E27FC236}">
                <a16:creationId xmlns:a16="http://schemas.microsoft.com/office/drawing/2014/main" id="{FB38AE18-DE87-7B4D-BC59-99A665B78E0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5815" y="666625"/>
            <a:ext cx="812800" cy="812800"/>
          </a:xfrm>
          <a:prstGeom prst="rect">
            <a:avLst/>
          </a:prstGeom>
        </p:spPr>
      </p:pic>
    </p:spTree>
    <p:extLst>
      <p:ext uri="{BB962C8B-B14F-4D97-AF65-F5344CB8AC3E}">
        <p14:creationId xmlns:p14="http://schemas.microsoft.com/office/powerpoint/2010/main" val="16181081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schermafbeelding&#10;&#10;Automatisch gegenereerde beschrijving">
            <a:extLst>
              <a:ext uri="{FF2B5EF4-FFF2-40B4-BE49-F238E27FC236}">
                <a16:creationId xmlns:a16="http://schemas.microsoft.com/office/drawing/2014/main" id="{E105D577-3799-4C4B-87EC-3E0CDD56CFD9}"/>
              </a:ext>
            </a:extLst>
          </p:cNvPr>
          <p:cNvPicPr>
            <a:picLocks noGrp="1" noChangeAspect="1"/>
          </p:cNvPicPr>
          <p:nvPr>
            <p:ph idx="1"/>
          </p:nvPr>
        </p:nvPicPr>
        <p:blipFill rotWithShape="1">
          <a:blip r:embed="rId5"/>
          <a:srcRect b="16968"/>
          <a:stretch/>
        </p:blipFill>
        <p:spPr>
          <a:xfrm>
            <a:off x="1103783" y="572600"/>
            <a:ext cx="9984432" cy="2856400"/>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kstvak 5">
            <a:extLst>
              <a:ext uri="{FF2B5EF4-FFF2-40B4-BE49-F238E27FC236}">
                <a16:creationId xmlns:a16="http://schemas.microsoft.com/office/drawing/2014/main" id="{28C623A2-4029-6840-B0AE-F42D43DF052C}"/>
              </a:ext>
            </a:extLst>
          </p:cNvPr>
          <p:cNvSpPr txBox="1"/>
          <p:nvPr/>
        </p:nvSpPr>
        <p:spPr>
          <a:xfrm>
            <a:off x="2356337" y="3534592"/>
            <a:ext cx="1396536" cy="369332"/>
          </a:xfrm>
          <a:prstGeom prst="rect">
            <a:avLst/>
          </a:prstGeom>
          <a:noFill/>
        </p:spPr>
        <p:txBody>
          <a:bodyPr wrap="none" rtlCol="0">
            <a:spAutoFit/>
          </a:bodyPr>
          <a:lstStyle/>
          <a:p>
            <a:r>
              <a:rPr lang="nl-BE" dirty="0"/>
              <a:t>= € 2 500,00</a:t>
            </a:r>
          </a:p>
        </p:txBody>
      </p:sp>
      <p:sp>
        <p:nvSpPr>
          <p:cNvPr id="7" name="Tekstvak 6">
            <a:extLst>
              <a:ext uri="{FF2B5EF4-FFF2-40B4-BE49-F238E27FC236}">
                <a16:creationId xmlns:a16="http://schemas.microsoft.com/office/drawing/2014/main" id="{42A2D7D4-70EE-444C-A293-38CC61B90050}"/>
              </a:ext>
            </a:extLst>
          </p:cNvPr>
          <p:cNvSpPr txBox="1"/>
          <p:nvPr/>
        </p:nvSpPr>
        <p:spPr>
          <a:xfrm>
            <a:off x="7995137" y="3588811"/>
            <a:ext cx="1396536" cy="369332"/>
          </a:xfrm>
          <a:prstGeom prst="rect">
            <a:avLst/>
          </a:prstGeom>
          <a:noFill/>
        </p:spPr>
        <p:txBody>
          <a:bodyPr wrap="none" rtlCol="0">
            <a:spAutoFit/>
          </a:bodyPr>
          <a:lstStyle/>
          <a:p>
            <a:r>
              <a:rPr lang="nl-BE" dirty="0"/>
              <a:t>= € 3 200,00</a:t>
            </a:r>
          </a:p>
        </p:txBody>
      </p:sp>
      <p:sp>
        <p:nvSpPr>
          <p:cNvPr id="9" name="Tekstvak 8">
            <a:extLst>
              <a:ext uri="{FF2B5EF4-FFF2-40B4-BE49-F238E27FC236}">
                <a16:creationId xmlns:a16="http://schemas.microsoft.com/office/drawing/2014/main" id="{26B2885E-F0E6-0346-AB1E-34B4AFA4DE49}"/>
              </a:ext>
            </a:extLst>
          </p:cNvPr>
          <p:cNvSpPr txBox="1"/>
          <p:nvPr/>
        </p:nvSpPr>
        <p:spPr>
          <a:xfrm>
            <a:off x="5776679" y="3480325"/>
            <a:ext cx="425116" cy="584775"/>
          </a:xfrm>
          <a:prstGeom prst="rect">
            <a:avLst/>
          </a:prstGeom>
          <a:noFill/>
        </p:spPr>
        <p:txBody>
          <a:bodyPr wrap="none" rtlCol="0">
            <a:spAutoFit/>
          </a:bodyPr>
          <a:lstStyle/>
          <a:p>
            <a:r>
              <a:rPr lang="nl-BE" sz="3200" dirty="0"/>
              <a:t>&lt;</a:t>
            </a:r>
          </a:p>
        </p:txBody>
      </p:sp>
      <p:sp>
        <p:nvSpPr>
          <p:cNvPr id="11" name="Pijl links 10">
            <a:extLst>
              <a:ext uri="{FF2B5EF4-FFF2-40B4-BE49-F238E27FC236}">
                <a16:creationId xmlns:a16="http://schemas.microsoft.com/office/drawing/2014/main" id="{C509F54D-D86A-C544-BD78-03674B285052}"/>
              </a:ext>
            </a:extLst>
          </p:cNvPr>
          <p:cNvSpPr/>
          <p:nvPr/>
        </p:nvSpPr>
        <p:spPr>
          <a:xfrm>
            <a:off x="1103783" y="4510007"/>
            <a:ext cx="1670414" cy="573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7E85219F-6817-C54D-9C8C-B8284BFFB4A7}"/>
              </a:ext>
            </a:extLst>
          </p:cNvPr>
          <p:cNvSpPr txBox="1"/>
          <p:nvPr/>
        </p:nvSpPr>
        <p:spPr>
          <a:xfrm>
            <a:off x="3348453" y="4510007"/>
            <a:ext cx="5495094" cy="646331"/>
          </a:xfrm>
          <a:prstGeom prst="rect">
            <a:avLst/>
          </a:prstGeom>
          <a:noFill/>
        </p:spPr>
        <p:txBody>
          <a:bodyPr wrap="none" rtlCol="0">
            <a:spAutoFit/>
          </a:bodyPr>
          <a:lstStyle/>
          <a:p>
            <a:r>
              <a:rPr lang="nl-BE" dirty="0"/>
              <a:t>We hebben meer ontvangen dan dat we betaald hebben, </a:t>
            </a:r>
            <a:br>
              <a:rPr lang="nl-BE" dirty="0"/>
            </a:br>
            <a:r>
              <a:rPr lang="nl-BE" dirty="0"/>
              <a:t>dus hebben we een schuld ten opzichte van de staat.</a:t>
            </a:r>
          </a:p>
        </p:txBody>
      </p:sp>
      <p:pic>
        <p:nvPicPr>
          <p:cNvPr id="2" name="Opgenomen geluid" descr="Opgenomen geluid">
            <a:hlinkClick r:id="" action="ppaction://media"/>
            <a:extLst>
              <a:ext uri="{FF2B5EF4-FFF2-40B4-BE49-F238E27FC236}">
                <a16:creationId xmlns:a16="http://schemas.microsoft.com/office/drawing/2014/main" id="{7E537135-A9D0-8E4F-868F-FEC8269721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3707" y="572600"/>
            <a:ext cx="812800" cy="812800"/>
          </a:xfrm>
          <a:prstGeom prst="rect">
            <a:avLst/>
          </a:prstGeom>
        </p:spPr>
      </p:pic>
    </p:spTree>
    <p:extLst>
      <p:ext uri="{BB962C8B-B14F-4D97-AF65-F5344CB8AC3E}">
        <p14:creationId xmlns:p14="http://schemas.microsoft.com/office/powerpoint/2010/main" val="10437292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97A6C6-3510-0C4D-94B3-AFF91A18BAD0}"/>
              </a:ext>
            </a:extLst>
          </p:cNvPr>
          <p:cNvSpPr>
            <a:spLocks noGrp="1"/>
          </p:cNvSpPr>
          <p:nvPr>
            <p:ph type="title"/>
          </p:nvPr>
        </p:nvSpPr>
        <p:spPr>
          <a:xfrm>
            <a:off x="840776" y="0"/>
            <a:ext cx="10668004" cy="1113295"/>
          </a:xfrm>
        </p:spPr>
        <p:txBody>
          <a:bodyPr anchor="b">
            <a:normAutofit/>
          </a:bodyPr>
          <a:lstStyle/>
          <a:p>
            <a:pPr algn="ctr"/>
            <a:r>
              <a:rPr lang="nl-BE" dirty="0"/>
              <a:t>STAP 1</a:t>
            </a:r>
          </a:p>
        </p:txBody>
      </p:sp>
      <p:sp>
        <p:nvSpPr>
          <p:cNvPr id="6" name="Tijdelijke aanduiding voor inhoud 5">
            <a:extLst>
              <a:ext uri="{FF2B5EF4-FFF2-40B4-BE49-F238E27FC236}">
                <a16:creationId xmlns:a16="http://schemas.microsoft.com/office/drawing/2014/main" id="{D73FD1D8-9A5D-B941-A703-5634386F6A57}"/>
              </a:ext>
            </a:extLst>
          </p:cNvPr>
          <p:cNvSpPr>
            <a:spLocks noGrp="1"/>
          </p:cNvSpPr>
          <p:nvPr>
            <p:ph idx="1"/>
          </p:nvPr>
        </p:nvSpPr>
        <p:spPr>
          <a:xfrm>
            <a:off x="761996" y="1785257"/>
            <a:ext cx="10668004" cy="3440539"/>
          </a:xfrm>
        </p:spPr>
        <p:txBody>
          <a:bodyPr>
            <a:normAutofit/>
          </a:bodyPr>
          <a:lstStyle/>
          <a:p>
            <a:endParaRPr lang="nl-BE" sz="2400"/>
          </a:p>
        </p:txBody>
      </p:sp>
      <p:sp>
        <p:nvSpPr>
          <p:cNvPr id="13" name="Freeform: Shape 12">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Tijdelijke aanduiding voor inhoud 4" descr="Afbeelding met schermafbeelding&#10;&#10;Automatisch gegenereerde beschrijving">
            <a:extLst>
              <a:ext uri="{FF2B5EF4-FFF2-40B4-BE49-F238E27FC236}">
                <a16:creationId xmlns:a16="http://schemas.microsoft.com/office/drawing/2014/main" id="{EB947C96-FCC8-EA41-A9EB-304A57033B89}"/>
              </a:ext>
            </a:extLst>
          </p:cNvPr>
          <p:cNvPicPr>
            <a:picLocks noChangeAspect="1"/>
          </p:cNvPicPr>
          <p:nvPr/>
        </p:nvPicPr>
        <p:blipFill rotWithShape="1">
          <a:blip r:embed="rId5"/>
          <a:srcRect t="9289"/>
          <a:stretch/>
        </p:blipFill>
        <p:spPr>
          <a:xfrm>
            <a:off x="257218" y="1400716"/>
            <a:ext cx="11677559" cy="4056567"/>
          </a:xfrm>
          <a:prstGeom prst="rect">
            <a:avLst/>
          </a:prstGeom>
        </p:spPr>
      </p:pic>
      <p:sp>
        <p:nvSpPr>
          <p:cNvPr id="7" name="Tekstvak 6">
            <a:extLst>
              <a:ext uri="{FF2B5EF4-FFF2-40B4-BE49-F238E27FC236}">
                <a16:creationId xmlns:a16="http://schemas.microsoft.com/office/drawing/2014/main" id="{910ECDA7-51F9-8B44-BABF-C8CBD39A5132}"/>
              </a:ext>
            </a:extLst>
          </p:cNvPr>
          <p:cNvSpPr txBox="1"/>
          <p:nvPr/>
        </p:nvSpPr>
        <p:spPr>
          <a:xfrm>
            <a:off x="2838552" y="3812583"/>
            <a:ext cx="1592103" cy="369332"/>
          </a:xfrm>
          <a:prstGeom prst="rect">
            <a:avLst/>
          </a:prstGeom>
          <a:noFill/>
        </p:spPr>
        <p:txBody>
          <a:bodyPr wrap="none" rtlCol="0">
            <a:spAutoFit/>
          </a:bodyPr>
          <a:lstStyle/>
          <a:p>
            <a:r>
              <a:rPr lang="nl-BE" dirty="0"/>
              <a:t>€ 2 500,00  (8)</a:t>
            </a:r>
          </a:p>
        </p:txBody>
      </p:sp>
      <p:sp>
        <p:nvSpPr>
          <p:cNvPr id="12" name="Tekstvak 11">
            <a:extLst>
              <a:ext uri="{FF2B5EF4-FFF2-40B4-BE49-F238E27FC236}">
                <a16:creationId xmlns:a16="http://schemas.microsoft.com/office/drawing/2014/main" id="{062C74F1-A828-964F-84C1-CD75CC2EE3ED}"/>
              </a:ext>
            </a:extLst>
          </p:cNvPr>
          <p:cNvSpPr txBox="1"/>
          <p:nvPr/>
        </p:nvSpPr>
        <p:spPr>
          <a:xfrm>
            <a:off x="7134276" y="3812583"/>
            <a:ext cx="1592103" cy="369332"/>
          </a:xfrm>
          <a:prstGeom prst="rect">
            <a:avLst/>
          </a:prstGeom>
          <a:noFill/>
        </p:spPr>
        <p:txBody>
          <a:bodyPr wrap="none" rtlCol="0">
            <a:spAutoFit/>
          </a:bodyPr>
          <a:lstStyle/>
          <a:p>
            <a:r>
              <a:rPr lang="nl-BE" dirty="0"/>
              <a:t>(8)  € 2 500,00</a:t>
            </a:r>
          </a:p>
        </p:txBody>
      </p:sp>
      <p:sp>
        <p:nvSpPr>
          <p:cNvPr id="14" name="Pijl links en rechts 13">
            <a:extLst>
              <a:ext uri="{FF2B5EF4-FFF2-40B4-BE49-F238E27FC236}">
                <a16:creationId xmlns:a16="http://schemas.microsoft.com/office/drawing/2014/main" id="{DB595A98-C895-6D48-B75F-8A7F2EC54E40}"/>
              </a:ext>
            </a:extLst>
          </p:cNvPr>
          <p:cNvSpPr/>
          <p:nvPr/>
        </p:nvSpPr>
        <p:spPr>
          <a:xfrm>
            <a:off x="4550350" y="3873262"/>
            <a:ext cx="2464230" cy="2479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AF80F28F-CFE2-C54B-9BA0-284BEF0267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4824" y="291331"/>
            <a:ext cx="812800" cy="812800"/>
          </a:xfrm>
          <a:prstGeom prst="rect">
            <a:avLst/>
          </a:prstGeom>
        </p:spPr>
      </p:pic>
    </p:spTree>
    <p:extLst>
      <p:ext uri="{BB962C8B-B14F-4D97-AF65-F5344CB8AC3E}">
        <p14:creationId xmlns:p14="http://schemas.microsoft.com/office/powerpoint/2010/main" val="400058529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CCAC48-BE1D-424C-993D-4D2BA3D5CE7D}"/>
              </a:ext>
            </a:extLst>
          </p:cNvPr>
          <p:cNvSpPr>
            <a:spLocks noGrp="1"/>
          </p:cNvSpPr>
          <p:nvPr>
            <p:ph type="title"/>
          </p:nvPr>
        </p:nvSpPr>
        <p:spPr>
          <a:xfrm>
            <a:off x="761996" y="382385"/>
            <a:ext cx="10668004" cy="1113295"/>
          </a:xfrm>
        </p:spPr>
        <p:txBody>
          <a:bodyPr anchor="b">
            <a:normAutofit/>
          </a:bodyPr>
          <a:lstStyle/>
          <a:p>
            <a:pPr algn="ctr"/>
            <a:r>
              <a:rPr lang="nl-BE" dirty="0"/>
              <a:t>STAP 2</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916F03CC-CBBA-5F4A-84FB-464E8A63D818}"/>
              </a:ext>
            </a:extLst>
          </p:cNvPr>
          <p:cNvPicPr>
            <a:picLocks noGrp="1" noChangeAspect="1"/>
          </p:cNvPicPr>
          <p:nvPr>
            <p:ph idx="1"/>
          </p:nvPr>
        </p:nvPicPr>
        <p:blipFill>
          <a:blip r:embed="rId5"/>
          <a:stretch>
            <a:fillRect/>
          </a:stretch>
        </p:blipFill>
        <p:spPr>
          <a:xfrm>
            <a:off x="295072" y="1495680"/>
            <a:ext cx="11601856" cy="3955849"/>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jl links en rechts 8">
            <a:extLst>
              <a:ext uri="{FF2B5EF4-FFF2-40B4-BE49-F238E27FC236}">
                <a16:creationId xmlns:a16="http://schemas.microsoft.com/office/drawing/2014/main" id="{A7A546F4-32CC-254D-8E9B-0BAF0673EC49}"/>
              </a:ext>
            </a:extLst>
          </p:cNvPr>
          <p:cNvSpPr/>
          <p:nvPr/>
        </p:nvSpPr>
        <p:spPr>
          <a:xfrm>
            <a:off x="4348872" y="4090239"/>
            <a:ext cx="2160416" cy="2647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174B141E-F9C3-364E-970E-2D1CE8648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0664" y="682879"/>
            <a:ext cx="812800" cy="812800"/>
          </a:xfrm>
          <a:prstGeom prst="rect">
            <a:avLst/>
          </a:prstGeom>
        </p:spPr>
      </p:pic>
    </p:spTree>
    <p:extLst>
      <p:ext uri="{BB962C8B-B14F-4D97-AF65-F5344CB8AC3E}">
        <p14:creationId xmlns:p14="http://schemas.microsoft.com/office/powerpoint/2010/main" val="51334282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2567F-4ECC-B240-A50A-9BE6DF92CF3C}"/>
              </a:ext>
            </a:extLst>
          </p:cNvPr>
          <p:cNvSpPr>
            <a:spLocks noGrp="1"/>
          </p:cNvSpPr>
          <p:nvPr>
            <p:ph type="title"/>
          </p:nvPr>
        </p:nvSpPr>
        <p:spPr/>
        <p:txBody>
          <a:bodyPr/>
          <a:lstStyle/>
          <a:p>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E9B6A26B-DF5D-F444-879E-C3EB299A5490}"/>
              </a:ext>
            </a:extLst>
          </p:cNvPr>
          <p:cNvPicPr>
            <a:picLocks noGrp="1" noChangeAspect="1"/>
          </p:cNvPicPr>
          <p:nvPr>
            <p:ph idx="1"/>
          </p:nvPr>
        </p:nvPicPr>
        <p:blipFill>
          <a:blip r:embed="rId5"/>
          <a:stretch>
            <a:fillRect/>
          </a:stretch>
        </p:blipFill>
        <p:spPr>
          <a:xfrm>
            <a:off x="1251678" y="382385"/>
            <a:ext cx="10486311" cy="6093230"/>
          </a:xfrm>
        </p:spPr>
      </p:pic>
      <p:sp>
        <p:nvSpPr>
          <p:cNvPr id="4" name="Rechthoek 3">
            <a:extLst>
              <a:ext uri="{FF2B5EF4-FFF2-40B4-BE49-F238E27FC236}">
                <a16:creationId xmlns:a16="http://schemas.microsoft.com/office/drawing/2014/main" id="{49D8E5C5-F715-FC47-BDDB-4572762AA9A8}"/>
              </a:ext>
            </a:extLst>
          </p:cNvPr>
          <p:cNvSpPr/>
          <p:nvPr/>
        </p:nvSpPr>
        <p:spPr>
          <a:xfrm>
            <a:off x="1342663" y="4503655"/>
            <a:ext cx="4861367" cy="744279"/>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descr="Opgenomen geluid">
            <a:hlinkClick r:id="" action="ppaction://media"/>
            <a:extLst>
              <a:ext uri="{FF2B5EF4-FFF2-40B4-BE49-F238E27FC236}">
                <a16:creationId xmlns:a16="http://schemas.microsoft.com/office/drawing/2014/main" id="{33AE140B-BB7C-E341-A2EB-26DB78902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0" y="0"/>
            <a:ext cx="812800" cy="812800"/>
          </a:xfrm>
          <a:prstGeom prst="rect">
            <a:avLst/>
          </a:prstGeom>
        </p:spPr>
      </p:pic>
    </p:spTree>
    <p:extLst>
      <p:ext uri="{BB962C8B-B14F-4D97-AF65-F5344CB8AC3E}">
        <p14:creationId xmlns:p14="http://schemas.microsoft.com/office/powerpoint/2010/main" val="34771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fbeelding 6" descr="Afbeelding met schermafbeelding, vogel&#10;&#10;Automatisch gegenereerde beschrijving">
            <a:extLst>
              <a:ext uri="{FF2B5EF4-FFF2-40B4-BE49-F238E27FC236}">
                <a16:creationId xmlns:a16="http://schemas.microsoft.com/office/drawing/2014/main" id="{A9C8BE2B-BA12-3C4F-A54A-D23E6955D50F}"/>
              </a:ext>
            </a:extLst>
          </p:cNvPr>
          <p:cNvPicPr>
            <a:picLocks noChangeAspect="1"/>
          </p:cNvPicPr>
          <p:nvPr/>
        </p:nvPicPr>
        <p:blipFill rotWithShape="1">
          <a:blip r:embed="rId5"/>
          <a:srcRect b="42394"/>
          <a:stretch/>
        </p:blipFill>
        <p:spPr>
          <a:xfrm>
            <a:off x="191806" y="1719972"/>
            <a:ext cx="11808384" cy="1113295"/>
          </a:xfrm>
          <a:prstGeom prst="rect">
            <a:avLst/>
          </a:prstGeom>
        </p:spPr>
      </p:pic>
      <p:sp>
        <p:nvSpPr>
          <p:cNvPr id="5" name="Tekstvak 4">
            <a:extLst>
              <a:ext uri="{FF2B5EF4-FFF2-40B4-BE49-F238E27FC236}">
                <a16:creationId xmlns:a16="http://schemas.microsoft.com/office/drawing/2014/main" id="{EDC619D6-1664-A842-9FDE-6357B3BC9DFA}"/>
              </a:ext>
            </a:extLst>
          </p:cNvPr>
          <p:cNvSpPr txBox="1"/>
          <p:nvPr/>
        </p:nvSpPr>
        <p:spPr>
          <a:xfrm>
            <a:off x="191806" y="3057559"/>
            <a:ext cx="11808384" cy="830997"/>
          </a:xfrm>
          <a:prstGeom prst="rect">
            <a:avLst/>
          </a:prstGeom>
          <a:noFill/>
        </p:spPr>
        <p:txBody>
          <a:bodyPr wrap="square" rtlCol="0">
            <a:spAutoFit/>
          </a:bodyPr>
          <a:lstStyle/>
          <a:p>
            <a:r>
              <a:rPr lang="nl-BE" sz="2400" dirty="0"/>
              <a:t>Na de verrekening en de vereffening van de btw zijn de debet- en creditzijde gelijk.</a:t>
            </a:r>
          </a:p>
          <a:p>
            <a:r>
              <a:rPr lang="nl-BE" sz="2400" dirty="0"/>
              <a:t>Kort samengevat kunnen we dus zeggen dat de btw voor de handelaar een ‘nuloperatie’ is.</a:t>
            </a:r>
          </a:p>
        </p:txBody>
      </p:sp>
      <p:pic>
        <p:nvPicPr>
          <p:cNvPr id="2" name="Opgenomen geluid" descr="Opgenomen geluid">
            <a:hlinkClick r:id="" action="ppaction://media"/>
            <a:extLst>
              <a:ext uri="{FF2B5EF4-FFF2-40B4-BE49-F238E27FC236}">
                <a16:creationId xmlns:a16="http://schemas.microsoft.com/office/drawing/2014/main" id="{52644738-50D8-C744-82E8-83D18BA2E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800" y="453586"/>
            <a:ext cx="812800" cy="812800"/>
          </a:xfrm>
          <a:prstGeom prst="rect">
            <a:avLst/>
          </a:prstGeom>
        </p:spPr>
      </p:pic>
    </p:spTree>
    <p:extLst>
      <p:ext uri="{BB962C8B-B14F-4D97-AF65-F5344CB8AC3E}">
        <p14:creationId xmlns:p14="http://schemas.microsoft.com/office/powerpoint/2010/main" val="42266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322C64A-BEE8-E64D-9F9B-2DBBD1CB17E3}"/>
              </a:ext>
            </a:extLst>
          </p:cNvPr>
          <p:cNvPicPr>
            <a:picLocks noChangeAspect="1"/>
          </p:cNvPicPr>
          <p:nvPr/>
        </p:nvPicPr>
        <p:blipFill>
          <a:blip r:embed="rId5"/>
          <a:stretch>
            <a:fillRect/>
          </a:stretch>
        </p:blipFill>
        <p:spPr>
          <a:xfrm>
            <a:off x="0" y="0"/>
            <a:ext cx="10281980" cy="6858000"/>
          </a:xfrm>
          <a:prstGeom prst="rect">
            <a:avLst/>
          </a:prstGeom>
        </p:spPr>
      </p:pic>
      <p:sp>
        <p:nvSpPr>
          <p:cNvPr id="2" name="Titel 1">
            <a:extLst>
              <a:ext uri="{FF2B5EF4-FFF2-40B4-BE49-F238E27FC236}">
                <a16:creationId xmlns:a16="http://schemas.microsoft.com/office/drawing/2014/main" id="{208109A4-1C70-CB49-A42F-E988F0F5B531}"/>
              </a:ext>
            </a:extLst>
          </p:cNvPr>
          <p:cNvSpPr>
            <a:spLocks noGrp="1"/>
          </p:cNvSpPr>
          <p:nvPr>
            <p:ph type="title"/>
          </p:nvPr>
        </p:nvSpPr>
        <p:spPr/>
        <p:txBody>
          <a:bodyPr/>
          <a:lstStyle/>
          <a:p>
            <a:endParaRPr lang="nl-BE"/>
          </a:p>
        </p:txBody>
      </p:sp>
      <p:pic>
        <p:nvPicPr>
          <p:cNvPr id="8" name="Afbeelding 7">
            <a:extLst>
              <a:ext uri="{FF2B5EF4-FFF2-40B4-BE49-F238E27FC236}">
                <a16:creationId xmlns:a16="http://schemas.microsoft.com/office/drawing/2014/main" id="{2B34B109-4631-C64B-A7DC-41DB20271D55}"/>
              </a:ext>
            </a:extLst>
          </p:cNvPr>
          <p:cNvPicPr>
            <a:picLocks noChangeAspect="1"/>
          </p:cNvPicPr>
          <p:nvPr/>
        </p:nvPicPr>
        <p:blipFill>
          <a:blip r:embed="rId5"/>
          <a:stretch>
            <a:fillRect/>
          </a:stretch>
        </p:blipFill>
        <p:spPr>
          <a:xfrm>
            <a:off x="1840852" y="0"/>
            <a:ext cx="10281980" cy="6858000"/>
          </a:xfrm>
          <a:prstGeom prst="rect">
            <a:avLst/>
          </a:prstGeom>
        </p:spPr>
      </p:pic>
      <p:pic>
        <p:nvPicPr>
          <p:cNvPr id="7" name="Afbeelding 6" descr="Afbeelding met binnen&#10;&#10;Automatisch gegenereerde beschrijving">
            <a:extLst>
              <a:ext uri="{FF2B5EF4-FFF2-40B4-BE49-F238E27FC236}">
                <a16:creationId xmlns:a16="http://schemas.microsoft.com/office/drawing/2014/main" id="{51AAA899-8B53-8C4D-BACC-38FFCD2B4F7D}"/>
              </a:ext>
            </a:extLst>
          </p:cNvPr>
          <p:cNvPicPr>
            <a:picLocks noChangeAspect="1"/>
          </p:cNvPicPr>
          <p:nvPr/>
        </p:nvPicPr>
        <p:blipFill>
          <a:blip r:embed="rId6"/>
          <a:stretch>
            <a:fillRect/>
          </a:stretch>
        </p:blipFill>
        <p:spPr>
          <a:xfrm>
            <a:off x="0" y="4749800"/>
            <a:ext cx="8648700" cy="2108200"/>
          </a:xfrm>
          <a:prstGeom prst="rect">
            <a:avLst/>
          </a:prstGeom>
        </p:spPr>
      </p:pic>
      <p:pic>
        <p:nvPicPr>
          <p:cNvPr id="5" name="Tijdelijke aanduiding voor inhoud 4" descr="Afbeelding met persoon, gebouw, man, staand&#10;&#10;Automatisch gegenereerde beschrijving">
            <a:extLst>
              <a:ext uri="{FF2B5EF4-FFF2-40B4-BE49-F238E27FC236}">
                <a16:creationId xmlns:a16="http://schemas.microsoft.com/office/drawing/2014/main" id="{652B0123-D195-5143-B960-339ECB333F08}"/>
              </a:ext>
            </a:extLst>
          </p:cNvPr>
          <p:cNvPicPr>
            <a:picLocks noGrp="1" noChangeAspect="1"/>
          </p:cNvPicPr>
          <p:nvPr>
            <p:ph idx="1"/>
          </p:nvPr>
        </p:nvPicPr>
        <p:blipFill rotWithShape="1">
          <a:blip r:embed="rId7"/>
          <a:srcRect b="78203"/>
          <a:stretch/>
        </p:blipFill>
        <p:spPr>
          <a:xfrm>
            <a:off x="263471" y="593759"/>
            <a:ext cx="7263037" cy="1069383"/>
          </a:xfrm>
        </p:spPr>
      </p:pic>
      <p:pic>
        <p:nvPicPr>
          <p:cNvPr id="3" name="Opgenomen geluid" descr="Opgenomen geluid">
            <a:hlinkClick r:id="" action="ppaction://media"/>
            <a:extLst>
              <a:ext uri="{FF2B5EF4-FFF2-40B4-BE49-F238E27FC236}">
                <a16:creationId xmlns:a16="http://schemas.microsoft.com/office/drawing/2014/main" id="{A0C07617-AD98-2E46-B9E7-5158382770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6432" y="1968500"/>
            <a:ext cx="812800" cy="812800"/>
          </a:xfrm>
          <a:prstGeom prst="rect">
            <a:avLst/>
          </a:prstGeom>
        </p:spPr>
      </p:pic>
    </p:spTree>
    <p:extLst>
      <p:ext uri="{BB962C8B-B14F-4D97-AF65-F5344CB8AC3E}">
        <p14:creationId xmlns:p14="http://schemas.microsoft.com/office/powerpoint/2010/main" val="42726459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B9F367B-A9C2-7243-9661-675DADBB151D}"/>
              </a:ext>
            </a:extLst>
          </p:cNvPr>
          <p:cNvPicPr>
            <a:picLocks noChangeAspect="1"/>
          </p:cNvPicPr>
          <p:nvPr/>
        </p:nvPicPr>
        <p:blipFill rotWithShape="1">
          <a:blip r:embed="rId7"/>
          <a:srcRect l="43381" r="9379" b="-1"/>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49D7FE86-2D8F-904D-9094-DCA8414C46D6}"/>
              </a:ext>
            </a:extLst>
          </p:cNvPr>
          <p:cNvSpPr>
            <a:spLocks noGrp="1"/>
          </p:cNvSpPr>
          <p:nvPr>
            <p:ph type="title"/>
          </p:nvPr>
        </p:nvSpPr>
        <p:spPr>
          <a:xfrm>
            <a:off x="765051" y="382385"/>
            <a:ext cx="6015897" cy="1492132"/>
          </a:xfrm>
        </p:spPr>
        <p:txBody>
          <a:bodyPr>
            <a:normAutofit/>
          </a:bodyPr>
          <a:lstStyle/>
          <a:p>
            <a:r>
              <a:rPr lang="nl-BE" dirty="0"/>
              <a:t>BTW verlagen</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0BAB886C-92B5-DC4E-9E0A-12AE5478540D}"/>
              </a:ext>
            </a:extLst>
          </p:cNvPr>
          <p:cNvSpPr>
            <a:spLocks noGrp="1"/>
          </p:cNvSpPr>
          <p:nvPr>
            <p:ph idx="1"/>
          </p:nvPr>
        </p:nvSpPr>
        <p:spPr>
          <a:xfrm>
            <a:off x="765051" y="2286001"/>
            <a:ext cx="6015897" cy="3593591"/>
          </a:xfrm>
        </p:spPr>
        <p:txBody>
          <a:bodyPr>
            <a:normAutofit/>
          </a:bodyPr>
          <a:lstStyle/>
          <a:p>
            <a:r>
              <a:rPr lang="nl-BE" sz="3200" dirty="0"/>
              <a:t>Gevolgen voor producent?</a:t>
            </a:r>
          </a:p>
          <a:p>
            <a:r>
              <a:rPr lang="nl-BE" sz="3200" dirty="0"/>
              <a:t>Gevolgen voor consument?</a:t>
            </a:r>
          </a:p>
          <a:p>
            <a:r>
              <a:rPr lang="nl-BE" sz="3200" dirty="0"/>
              <a:t>Waarom deze actie?</a:t>
            </a:r>
          </a:p>
        </p:txBody>
      </p:sp>
      <p:pic>
        <p:nvPicPr>
          <p:cNvPr id="5" name="Opgenomen geluid" descr="Opgenomen geluid">
            <a:hlinkClick r:id="" action="ppaction://media"/>
            <a:extLst>
              <a:ext uri="{FF2B5EF4-FFF2-40B4-BE49-F238E27FC236}">
                <a16:creationId xmlns:a16="http://schemas.microsoft.com/office/drawing/2014/main" id="{8DE238D9-813A-E94B-A831-7BDDB6EDAB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25846" y="315651"/>
            <a:ext cx="812800" cy="812800"/>
          </a:xfrm>
          <a:prstGeom prst="rect">
            <a:avLst/>
          </a:prstGeom>
        </p:spPr>
      </p:pic>
      <p:pic>
        <p:nvPicPr>
          <p:cNvPr id="6" name="Opgenomen geluid" descr="Opgenomen geluid">
            <a:hlinkClick r:id="" action="ppaction://media"/>
            <a:extLst>
              <a:ext uri="{FF2B5EF4-FFF2-40B4-BE49-F238E27FC236}">
                <a16:creationId xmlns:a16="http://schemas.microsoft.com/office/drawing/2014/main" id="{D88F8BE9-3805-0B41-8A72-C30D964FF83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525846" y="1473201"/>
            <a:ext cx="812800" cy="812800"/>
          </a:xfrm>
          <a:prstGeom prst="rect">
            <a:avLst/>
          </a:prstGeom>
        </p:spPr>
      </p:pic>
    </p:spTree>
    <p:extLst>
      <p:ext uri="{BB962C8B-B14F-4D97-AF65-F5344CB8AC3E}">
        <p14:creationId xmlns:p14="http://schemas.microsoft.com/office/powerpoint/2010/main" val="33567974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BE02C-DF06-9C4B-8ABC-729DB44DBD9D}"/>
              </a:ext>
            </a:extLst>
          </p:cNvPr>
          <p:cNvSpPr>
            <a:spLocks noGrp="1"/>
          </p:cNvSpPr>
          <p:nvPr>
            <p:ph type="title"/>
          </p:nvPr>
        </p:nvSpPr>
        <p:spPr/>
        <p:txBody>
          <a:bodyPr/>
          <a:lstStyle/>
          <a:p>
            <a:r>
              <a:rPr lang="nl-BE" dirty="0"/>
              <a:t>Boeken van de bestemming van het ondernemingsresultaat</a:t>
            </a:r>
          </a:p>
        </p:txBody>
      </p:sp>
      <p:sp>
        <p:nvSpPr>
          <p:cNvPr id="3" name="Tijdelijke aanduiding voor inhoud 2">
            <a:extLst>
              <a:ext uri="{FF2B5EF4-FFF2-40B4-BE49-F238E27FC236}">
                <a16:creationId xmlns:a16="http://schemas.microsoft.com/office/drawing/2014/main" id="{5A9A5F06-FE8A-5C40-B4E3-BA7EBAC0622D}"/>
              </a:ext>
            </a:extLst>
          </p:cNvPr>
          <p:cNvSpPr>
            <a:spLocks noGrp="1"/>
          </p:cNvSpPr>
          <p:nvPr>
            <p:ph idx="1"/>
          </p:nvPr>
        </p:nvSpPr>
        <p:spPr>
          <a:xfrm>
            <a:off x="4386020" y="2286001"/>
            <a:ext cx="7043980" cy="3593591"/>
          </a:xfrm>
        </p:spPr>
        <p:txBody>
          <a:bodyPr/>
          <a:lstStyle/>
          <a:p>
            <a:pPr marL="0" indent="0">
              <a:buNone/>
            </a:pPr>
            <a:r>
              <a:rPr lang="nl-BE" sz="2400" dirty="0"/>
              <a:t>Is er winst of verlies?</a:t>
            </a:r>
          </a:p>
          <a:p>
            <a:pPr marL="0" indent="0">
              <a:buNone/>
            </a:pPr>
            <a:endParaRPr lang="nl-BE" dirty="0"/>
          </a:p>
          <a:p>
            <a:pPr>
              <a:buFont typeface="Wingdings" pitchFamily="2" charset="2"/>
              <a:buChar char="à"/>
            </a:pPr>
            <a:r>
              <a:rPr lang="nl-BE" dirty="0">
                <a:sym typeface="Wingdings" pitchFamily="2" charset="2"/>
              </a:rPr>
              <a:t>Berekening?</a:t>
            </a:r>
          </a:p>
          <a:p>
            <a:pPr marL="0" indent="0">
              <a:buNone/>
            </a:pPr>
            <a:r>
              <a:rPr lang="nl-BE" sz="3200" dirty="0">
                <a:sym typeface="Wingdings" pitchFamily="2" charset="2"/>
              </a:rPr>
              <a:t>opbrengsten - kosten</a:t>
            </a:r>
            <a:endParaRPr lang="nl-BE" dirty="0"/>
          </a:p>
        </p:txBody>
      </p:sp>
      <p:pic>
        <p:nvPicPr>
          <p:cNvPr id="5" name="Afbeelding 4">
            <a:extLst>
              <a:ext uri="{FF2B5EF4-FFF2-40B4-BE49-F238E27FC236}">
                <a16:creationId xmlns:a16="http://schemas.microsoft.com/office/drawing/2014/main" id="{0CCC7931-AC9E-364C-974F-2A22B06D6C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31" b="89720" l="9222" r="90667">
                        <a14:foregroundMark x1="9556" y1="73520" x2="6444" y2="63759"/>
                        <a14:foregroundMark x1="6444" y1="63759" x2="11889" y2="56698"/>
                        <a14:foregroundMark x1="11889" y1="56698" x2="9444" y2="48079"/>
                        <a14:foregroundMark x1="9444" y1="48079" x2="11000" y2="47560"/>
                        <a14:foregroundMark x1="90667" y1="58048" x2="90667" y2="67082"/>
                        <a14:foregroundMark x1="88222" y1="72378" x2="90667" y2="72690"/>
                        <a14:foregroundMark x1="59111" y1="82035" x2="66444" y2="82347"/>
                        <a14:foregroundMark x1="18000" y1="85981" x2="24333" y2="86293"/>
                        <a14:foregroundMark x1="13444" y1="80062" x2="19778" y2="76636"/>
                        <a14:foregroundMark x1="48222" y1="6231" x2="42556" y2="8827"/>
                      </a14:backgroundRemoval>
                    </a14:imgEffect>
                  </a14:imgLayer>
                </a14:imgProps>
              </a:ext>
            </a:extLst>
          </a:blip>
          <a:stretch>
            <a:fillRect/>
          </a:stretch>
        </p:blipFill>
        <p:spPr>
          <a:xfrm>
            <a:off x="0" y="2547039"/>
            <a:ext cx="4246536" cy="4543794"/>
          </a:xfrm>
          <a:prstGeom prst="rect">
            <a:avLst/>
          </a:prstGeom>
        </p:spPr>
      </p:pic>
      <p:pic>
        <p:nvPicPr>
          <p:cNvPr id="4" name="Opgenomen geluid" descr="Opgenomen geluid">
            <a:hlinkClick r:id="" action="ppaction://media"/>
            <a:extLst>
              <a:ext uri="{FF2B5EF4-FFF2-40B4-BE49-F238E27FC236}">
                <a16:creationId xmlns:a16="http://schemas.microsoft.com/office/drawing/2014/main" id="{2AD611EE-D22C-0149-9B8F-95D9DAF17A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97078" y="2155372"/>
            <a:ext cx="812800" cy="812800"/>
          </a:xfrm>
          <a:prstGeom prst="rect">
            <a:avLst/>
          </a:prstGeom>
        </p:spPr>
      </p:pic>
    </p:spTree>
    <p:extLst>
      <p:ext uri="{BB962C8B-B14F-4D97-AF65-F5344CB8AC3E}">
        <p14:creationId xmlns:p14="http://schemas.microsoft.com/office/powerpoint/2010/main" val="35583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3ED06-C68B-9443-A677-F3A8EC700AAF}"/>
              </a:ext>
            </a:extLst>
          </p:cNvPr>
          <p:cNvSpPr>
            <a:spLocks noGrp="1"/>
          </p:cNvSpPr>
          <p:nvPr>
            <p:ph type="title"/>
          </p:nvPr>
        </p:nvSpPr>
        <p:spPr/>
        <p:txBody>
          <a:bodyPr/>
          <a:lstStyle/>
          <a:p>
            <a:pPr algn="ctr"/>
            <a:r>
              <a:rPr lang="nl-BE" dirty="0"/>
              <a:t>Herhaling resultatenrekening</a:t>
            </a:r>
          </a:p>
        </p:txBody>
      </p:sp>
      <p:graphicFrame>
        <p:nvGraphicFramePr>
          <p:cNvPr id="4" name="Tijdelijke aanduiding voor inhoud 3">
            <a:extLst>
              <a:ext uri="{FF2B5EF4-FFF2-40B4-BE49-F238E27FC236}">
                <a16:creationId xmlns:a16="http://schemas.microsoft.com/office/drawing/2014/main" id="{C72769CB-5F5F-8F48-A6EB-AEADCD3B3F28}"/>
              </a:ext>
            </a:extLst>
          </p:cNvPr>
          <p:cNvGraphicFramePr>
            <a:graphicFrameLocks noGrp="1"/>
          </p:cNvGraphicFramePr>
          <p:nvPr>
            <p:ph idx="1"/>
          </p:nvPr>
        </p:nvGraphicFramePr>
        <p:xfrm>
          <a:off x="1250950" y="1562100"/>
          <a:ext cx="10179050" cy="4782823"/>
        </p:xfrm>
        <a:graphic>
          <a:graphicData uri="http://schemas.openxmlformats.org/drawingml/2006/table">
            <a:tbl>
              <a:tblPr firstRow="1" bandRow="1">
                <a:tableStyleId>{5C22544A-7EE6-4342-B048-85BDC9FD1C3A}</a:tableStyleId>
              </a:tblPr>
              <a:tblGrid>
                <a:gridCol w="5089525">
                  <a:extLst>
                    <a:ext uri="{9D8B030D-6E8A-4147-A177-3AD203B41FA5}">
                      <a16:colId xmlns:a16="http://schemas.microsoft.com/office/drawing/2014/main" val="1243522136"/>
                    </a:ext>
                  </a:extLst>
                </a:gridCol>
                <a:gridCol w="5089525">
                  <a:extLst>
                    <a:ext uri="{9D8B030D-6E8A-4147-A177-3AD203B41FA5}">
                      <a16:colId xmlns:a16="http://schemas.microsoft.com/office/drawing/2014/main" val="235854855"/>
                    </a:ext>
                  </a:extLst>
                </a:gridCol>
              </a:tblGrid>
              <a:tr h="436979">
                <a:tc gridSpan="2">
                  <a:txBody>
                    <a:bodyPr/>
                    <a:lstStyle/>
                    <a:p>
                      <a:pPr algn="ctr"/>
                      <a:r>
                        <a:rPr lang="nl-BE" dirty="0"/>
                        <a:t>RESULTATENREKENING</a:t>
                      </a:r>
                    </a:p>
                  </a:txBody>
                  <a:tcPr anchor="ctr"/>
                </a:tc>
                <a:tc hMerge="1">
                  <a:txBody>
                    <a:bodyPr/>
                    <a:lstStyle/>
                    <a:p>
                      <a:endParaRPr lang="nl-BE" dirty="0"/>
                    </a:p>
                  </a:txBody>
                  <a:tcPr/>
                </a:tc>
                <a:extLst>
                  <a:ext uri="{0D108BD9-81ED-4DB2-BD59-A6C34878D82A}">
                    <a16:rowId xmlns:a16="http://schemas.microsoft.com/office/drawing/2014/main" val="2020233031"/>
                  </a:ext>
                </a:extLst>
              </a:tr>
              <a:tr h="436979">
                <a:tc>
                  <a:txBody>
                    <a:bodyPr/>
                    <a:lstStyle/>
                    <a:p>
                      <a:pPr marL="0" algn="ctr" defTabSz="914400" rtl="0" eaLnBrk="1" latinLnBrk="0" hangingPunct="1"/>
                      <a:r>
                        <a:rPr lang="nl-BE" sz="1800" b="1" kern="1200" dirty="0">
                          <a:solidFill>
                            <a:schemeClr val="lt1"/>
                          </a:solidFill>
                          <a:latin typeface="+mn-lt"/>
                          <a:ea typeface="+mn-ea"/>
                          <a:cs typeface="+mn-cs"/>
                        </a:rPr>
                        <a:t>KOSTEN</a:t>
                      </a:r>
                    </a:p>
                  </a:txBody>
                  <a:tcPr anchor="ctr">
                    <a:solidFill>
                      <a:schemeClr val="accent1"/>
                    </a:solidFill>
                  </a:tcPr>
                </a:tc>
                <a:tc>
                  <a:txBody>
                    <a:bodyPr/>
                    <a:lstStyle/>
                    <a:p>
                      <a:pPr marL="0" algn="ctr" defTabSz="914400" rtl="0" eaLnBrk="1" latinLnBrk="0" hangingPunct="1"/>
                      <a:r>
                        <a:rPr lang="nl-BE" sz="1800" b="1" kern="1200" dirty="0">
                          <a:solidFill>
                            <a:schemeClr val="lt1"/>
                          </a:solidFill>
                          <a:latin typeface="+mn-lt"/>
                          <a:ea typeface="+mn-ea"/>
                          <a:cs typeface="+mn-cs"/>
                        </a:rPr>
                        <a:t>OPBRENGSTEN</a:t>
                      </a:r>
                    </a:p>
                  </a:txBody>
                  <a:tcPr anchor="ctr">
                    <a:solidFill>
                      <a:schemeClr val="accent1"/>
                    </a:solidFill>
                  </a:tcPr>
                </a:tc>
                <a:extLst>
                  <a:ext uri="{0D108BD9-81ED-4DB2-BD59-A6C34878D82A}">
                    <a16:rowId xmlns:a16="http://schemas.microsoft.com/office/drawing/2014/main" val="4208807224"/>
                  </a:ext>
                </a:extLst>
              </a:tr>
              <a:tr h="436979">
                <a:tc>
                  <a:txBody>
                    <a:bodyPr/>
                    <a:lstStyle/>
                    <a:p>
                      <a:r>
                        <a:rPr lang="nl-BE" b="1" dirty="0"/>
                        <a:t>Bedrijfskosten</a:t>
                      </a:r>
                    </a:p>
                  </a:txBody>
                  <a:tcPr/>
                </a:tc>
                <a:tc>
                  <a:txBody>
                    <a:bodyPr/>
                    <a:lstStyle/>
                    <a:p>
                      <a:r>
                        <a:rPr lang="nl-BE" b="1" dirty="0"/>
                        <a:t>Bedrijfsopbrengsten</a:t>
                      </a:r>
                    </a:p>
                  </a:txBody>
                  <a:tcPr/>
                </a:tc>
                <a:extLst>
                  <a:ext uri="{0D108BD9-81ED-4DB2-BD59-A6C34878D82A}">
                    <a16:rowId xmlns:a16="http://schemas.microsoft.com/office/drawing/2014/main" val="2569061872"/>
                  </a:ext>
                </a:extLst>
              </a:tr>
              <a:tr h="1723970">
                <a:tc>
                  <a:txBody>
                    <a:bodyPr/>
                    <a:lstStyle/>
                    <a:p>
                      <a:r>
                        <a:rPr lang="nl-BE" dirty="0"/>
                        <a:t>A. Handelsgoederen</a:t>
                      </a:r>
                      <a:br>
                        <a:rPr lang="nl-BE" dirty="0"/>
                      </a:br>
                      <a:r>
                        <a:rPr lang="nl-BE" dirty="0"/>
                        <a:t>B. Diensten en diverse goederen</a:t>
                      </a:r>
                      <a:br>
                        <a:rPr lang="nl-BE" dirty="0"/>
                      </a:br>
                      <a:r>
                        <a:rPr lang="nl-BE" dirty="0"/>
                        <a:t>C. Bezoldigingen </a:t>
                      </a:r>
                      <a:br>
                        <a:rPr lang="nl-BE" dirty="0"/>
                      </a:br>
                      <a:r>
                        <a:rPr lang="nl-BE" dirty="0"/>
                        <a:t>D. Afschrijvingen</a:t>
                      </a:r>
                      <a:br>
                        <a:rPr lang="nl-BE" dirty="0"/>
                      </a:br>
                      <a:r>
                        <a:rPr lang="nl-BE" dirty="0"/>
                        <a:t>E.  Andere bedrijfskosten</a:t>
                      </a:r>
                    </a:p>
                  </a:txBody>
                  <a:tcPr/>
                </a:tc>
                <a:tc>
                  <a:txBody>
                    <a:bodyPr/>
                    <a:lstStyle/>
                    <a:p>
                      <a:r>
                        <a:rPr lang="nl-BE" dirty="0"/>
                        <a:t>Omzet</a:t>
                      </a:r>
                    </a:p>
                    <a:p>
                      <a:endParaRPr lang="nl-BE" dirty="0"/>
                    </a:p>
                    <a:p>
                      <a:endParaRPr lang="nl-BE" dirty="0"/>
                    </a:p>
                    <a:p>
                      <a:endParaRPr lang="nl-BE" dirty="0"/>
                    </a:p>
                    <a:p>
                      <a:r>
                        <a:rPr lang="nl-BE" dirty="0"/>
                        <a:t>Andere bedrijfsopbrengsten</a:t>
                      </a:r>
                    </a:p>
                  </a:txBody>
                  <a:tcPr/>
                </a:tc>
                <a:extLst>
                  <a:ext uri="{0D108BD9-81ED-4DB2-BD59-A6C34878D82A}">
                    <a16:rowId xmlns:a16="http://schemas.microsoft.com/office/drawing/2014/main" val="2007773866"/>
                  </a:ext>
                </a:extLst>
              </a:tr>
              <a:tr h="436979">
                <a:tc>
                  <a:txBody>
                    <a:bodyPr/>
                    <a:lstStyle/>
                    <a:p>
                      <a:r>
                        <a:rPr lang="nl-BE" b="1" dirty="0"/>
                        <a:t>Financiële kosten</a:t>
                      </a:r>
                    </a:p>
                  </a:txBody>
                  <a:tcPr/>
                </a:tc>
                <a:tc>
                  <a:txBody>
                    <a:bodyPr/>
                    <a:lstStyle/>
                    <a:p>
                      <a:r>
                        <a:rPr lang="nl-BE" b="1" dirty="0"/>
                        <a:t>Financiële opbrengsten</a:t>
                      </a:r>
                    </a:p>
                  </a:txBody>
                  <a:tcPr/>
                </a:tc>
                <a:extLst>
                  <a:ext uri="{0D108BD9-81ED-4DB2-BD59-A6C34878D82A}">
                    <a16:rowId xmlns:a16="http://schemas.microsoft.com/office/drawing/2014/main" val="3203700532"/>
                  </a:ext>
                </a:extLst>
              </a:tr>
              <a:tr h="436979">
                <a:tc>
                  <a:txBody>
                    <a:bodyPr/>
                    <a:lstStyle/>
                    <a:p>
                      <a:r>
                        <a:rPr lang="nl-BE" b="1" dirty="0"/>
                        <a:t>Uitzonderlijke kosten</a:t>
                      </a:r>
                    </a:p>
                  </a:txBody>
                  <a:tcPr/>
                </a:tc>
                <a:tc>
                  <a:txBody>
                    <a:bodyPr/>
                    <a:lstStyle/>
                    <a:p>
                      <a:r>
                        <a:rPr lang="nl-BE" b="1" dirty="0"/>
                        <a:t>Uitzonderlijke opbrengsten</a:t>
                      </a:r>
                    </a:p>
                  </a:txBody>
                  <a:tcPr/>
                </a:tc>
                <a:extLst>
                  <a:ext uri="{0D108BD9-81ED-4DB2-BD59-A6C34878D82A}">
                    <a16:rowId xmlns:a16="http://schemas.microsoft.com/office/drawing/2014/main" val="3951624759"/>
                  </a:ext>
                </a:extLst>
              </a:tr>
              <a:tr h="436979">
                <a:tc>
                  <a:txBody>
                    <a:bodyPr/>
                    <a:lstStyle/>
                    <a:p>
                      <a:r>
                        <a:rPr lang="nl-BE" dirty="0"/>
                        <a:t>Totaal van de kosten</a:t>
                      </a:r>
                    </a:p>
                  </a:txBody>
                  <a:tcPr/>
                </a:tc>
                <a:tc>
                  <a:txBody>
                    <a:bodyPr/>
                    <a:lstStyle/>
                    <a:p>
                      <a:r>
                        <a:rPr lang="nl-BE" dirty="0"/>
                        <a:t>Totaal van de opbrengsten</a:t>
                      </a:r>
                    </a:p>
                  </a:txBody>
                  <a:tcPr/>
                </a:tc>
                <a:extLst>
                  <a:ext uri="{0D108BD9-81ED-4DB2-BD59-A6C34878D82A}">
                    <a16:rowId xmlns:a16="http://schemas.microsoft.com/office/drawing/2014/main" val="2067659003"/>
                  </a:ext>
                </a:extLst>
              </a:tr>
              <a:tr h="436979">
                <a:tc>
                  <a:txBody>
                    <a:bodyPr/>
                    <a:lstStyle/>
                    <a:p>
                      <a:r>
                        <a:rPr lang="nl-BE" b="1" dirty="0">
                          <a:solidFill>
                            <a:schemeClr val="bg1"/>
                          </a:solidFill>
                        </a:rPr>
                        <a:t>WINST</a:t>
                      </a:r>
                    </a:p>
                  </a:txBody>
                  <a:tcPr>
                    <a:solidFill>
                      <a:schemeClr val="accent1"/>
                    </a:solidFill>
                  </a:tcPr>
                </a:tc>
                <a:tc>
                  <a:txBody>
                    <a:bodyPr/>
                    <a:lstStyle/>
                    <a:p>
                      <a:r>
                        <a:rPr lang="nl-BE" b="1" dirty="0">
                          <a:solidFill>
                            <a:schemeClr val="bg1"/>
                          </a:solidFill>
                        </a:rPr>
                        <a:t>VERLIES</a:t>
                      </a:r>
                    </a:p>
                  </a:txBody>
                  <a:tcPr>
                    <a:solidFill>
                      <a:schemeClr val="accent1"/>
                    </a:solidFill>
                  </a:tcPr>
                </a:tc>
                <a:extLst>
                  <a:ext uri="{0D108BD9-81ED-4DB2-BD59-A6C34878D82A}">
                    <a16:rowId xmlns:a16="http://schemas.microsoft.com/office/drawing/2014/main" val="3455155039"/>
                  </a:ext>
                </a:extLst>
              </a:tr>
            </a:tbl>
          </a:graphicData>
        </a:graphic>
      </p:graphicFrame>
      <p:pic>
        <p:nvPicPr>
          <p:cNvPr id="3" name="Opgenomen geluid" descr="Opgenomen geluid">
            <a:hlinkClick r:id="" action="ppaction://media"/>
            <a:extLst>
              <a:ext uri="{FF2B5EF4-FFF2-40B4-BE49-F238E27FC236}">
                <a16:creationId xmlns:a16="http://schemas.microsoft.com/office/drawing/2014/main" id="{F9A0DEA5-F686-B64B-BCEC-6A8FFD129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550" y="315651"/>
            <a:ext cx="812800" cy="812800"/>
          </a:xfrm>
          <a:prstGeom prst="rect">
            <a:avLst/>
          </a:prstGeom>
        </p:spPr>
      </p:pic>
    </p:spTree>
    <p:extLst>
      <p:ext uri="{BB962C8B-B14F-4D97-AF65-F5344CB8AC3E}">
        <p14:creationId xmlns:p14="http://schemas.microsoft.com/office/powerpoint/2010/main" val="6037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C40BD-EBBB-3943-98C6-C30B46718949}"/>
              </a:ext>
            </a:extLst>
          </p:cNvPr>
          <p:cNvSpPr>
            <a:spLocks noGrp="1"/>
          </p:cNvSpPr>
          <p:nvPr>
            <p:ph type="title"/>
          </p:nvPr>
        </p:nvSpPr>
        <p:spPr/>
        <p:txBody>
          <a:bodyPr/>
          <a:lstStyle/>
          <a:p>
            <a:r>
              <a:rPr lang="nl-BE" dirty="0"/>
              <a:t>Situatie 1</a:t>
            </a:r>
          </a:p>
        </p:txBody>
      </p:sp>
      <p:sp>
        <p:nvSpPr>
          <p:cNvPr id="3" name="Tijdelijke aanduiding voor inhoud 2">
            <a:extLst>
              <a:ext uri="{FF2B5EF4-FFF2-40B4-BE49-F238E27FC236}">
                <a16:creationId xmlns:a16="http://schemas.microsoft.com/office/drawing/2014/main" id="{1DCDFA35-2969-1447-B1C5-98ED28A76646}"/>
              </a:ext>
            </a:extLst>
          </p:cNvPr>
          <p:cNvSpPr>
            <a:spLocks noGrp="1"/>
          </p:cNvSpPr>
          <p:nvPr>
            <p:ph idx="1"/>
          </p:nvPr>
        </p:nvSpPr>
        <p:spPr/>
        <p:txBody>
          <a:bodyPr/>
          <a:lstStyle/>
          <a:p>
            <a:pPr marL="0" indent="0">
              <a:buNone/>
            </a:pPr>
            <a:r>
              <a:rPr lang="nl-BE" dirty="0"/>
              <a:t>Het resultaat is positief en bedraagt </a:t>
            </a:r>
            <a:r>
              <a:rPr lang="nl-BE" b="1" dirty="0"/>
              <a:t>10 000,00 euro</a:t>
            </a:r>
            <a:r>
              <a:rPr lang="nl-BE" dirty="0"/>
              <a:t>.</a:t>
            </a:r>
          </a:p>
          <a:p>
            <a:pPr marL="0" indent="0">
              <a:buNone/>
            </a:pPr>
            <a:r>
              <a:rPr lang="nl-BE" dirty="0"/>
              <a:t>Dat betekent dat er </a:t>
            </a:r>
            <a:r>
              <a:rPr lang="nl-BE" b="1" dirty="0"/>
              <a:t>WINST</a:t>
            </a:r>
            <a:r>
              <a:rPr lang="nl-BE" dirty="0"/>
              <a:t> is gemaakt. </a:t>
            </a:r>
          </a:p>
          <a:p>
            <a:pPr marL="0" indent="0">
              <a:buNone/>
            </a:pPr>
            <a:endParaRPr lang="nl-BE" dirty="0"/>
          </a:p>
          <a:p>
            <a:r>
              <a:rPr lang="nl-BE" b="1" dirty="0"/>
              <a:t>25 % </a:t>
            </a:r>
            <a:r>
              <a:rPr lang="nl-BE" dirty="0"/>
              <a:t>daarvan blijft in de onderneming en wordt meegenomen naar het volgende boekjaar.</a:t>
            </a:r>
          </a:p>
          <a:p>
            <a:r>
              <a:rPr lang="nl-BE" b="1" dirty="0"/>
              <a:t>75 % </a:t>
            </a:r>
            <a:r>
              <a:rPr lang="nl-BE" dirty="0"/>
              <a:t>wordt uitgekeerd aan de eigenaars.</a:t>
            </a:r>
          </a:p>
        </p:txBody>
      </p:sp>
      <p:pic>
        <p:nvPicPr>
          <p:cNvPr id="4" name="Opgenomen geluid" descr="Opgenomen geluid">
            <a:hlinkClick r:id="" action="ppaction://media"/>
            <a:extLst>
              <a:ext uri="{FF2B5EF4-FFF2-40B4-BE49-F238E27FC236}">
                <a16:creationId xmlns:a16="http://schemas.microsoft.com/office/drawing/2014/main" id="{CB2F58FE-BB29-6543-8E49-61416D731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5743" y="382385"/>
            <a:ext cx="812800" cy="812800"/>
          </a:xfrm>
          <a:prstGeom prst="rect">
            <a:avLst/>
          </a:prstGeom>
        </p:spPr>
      </p:pic>
    </p:spTree>
    <p:extLst>
      <p:ext uri="{BB962C8B-B14F-4D97-AF65-F5344CB8AC3E}">
        <p14:creationId xmlns:p14="http://schemas.microsoft.com/office/powerpoint/2010/main" val="46198031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2A1856-487F-1246-B201-8C218C8444AD}"/>
              </a:ext>
            </a:extLst>
          </p:cNvPr>
          <p:cNvSpPr>
            <a:spLocks noGrp="1"/>
          </p:cNvSpPr>
          <p:nvPr>
            <p:ph type="title"/>
          </p:nvPr>
        </p:nvSpPr>
        <p:spPr>
          <a:xfrm>
            <a:off x="761996" y="382385"/>
            <a:ext cx="10668004" cy="1113295"/>
          </a:xfrm>
        </p:spPr>
        <p:txBody>
          <a:bodyPr anchor="b">
            <a:normAutofit/>
          </a:bodyPr>
          <a:lstStyle/>
          <a:p>
            <a:pPr algn="ctr"/>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459BC081-41FF-EF40-9C77-8C9646C76013}"/>
              </a:ext>
            </a:extLst>
          </p:cNvPr>
          <p:cNvPicPr>
            <a:picLocks noGrp="1" noChangeAspect="1"/>
          </p:cNvPicPr>
          <p:nvPr>
            <p:ph idx="1"/>
          </p:nvPr>
        </p:nvPicPr>
        <p:blipFill>
          <a:blip r:embed="rId5"/>
          <a:stretch>
            <a:fillRect/>
          </a:stretch>
        </p:blipFill>
        <p:spPr>
          <a:xfrm>
            <a:off x="193346" y="942907"/>
            <a:ext cx="11805303" cy="4369392"/>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kstvak 8">
            <a:extLst>
              <a:ext uri="{FF2B5EF4-FFF2-40B4-BE49-F238E27FC236}">
                <a16:creationId xmlns:a16="http://schemas.microsoft.com/office/drawing/2014/main" id="{8845CF70-D2DD-654E-B50A-2143EF6DF6A4}"/>
              </a:ext>
            </a:extLst>
          </p:cNvPr>
          <p:cNvSpPr txBox="1"/>
          <p:nvPr/>
        </p:nvSpPr>
        <p:spPr>
          <a:xfrm>
            <a:off x="761996" y="3952067"/>
            <a:ext cx="761747" cy="369332"/>
          </a:xfrm>
          <a:prstGeom prst="rect">
            <a:avLst/>
          </a:prstGeom>
          <a:noFill/>
        </p:spPr>
        <p:txBody>
          <a:bodyPr wrap="none" rtlCol="0">
            <a:spAutoFit/>
          </a:bodyPr>
          <a:lstStyle/>
          <a:p>
            <a:r>
              <a:rPr lang="nl-BE" dirty="0"/>
              <a:t>69400</a:t>
            </a:r>
          </a:p>
        </p:txBody>
      </p:sp>
      <p:sp>
        <p:nvSpPr>
          <p:cNvPr id="11" name="Tekstvak 10">
            <a:extLst>
              <a:ext uri="{FF2B5EF4-FFF2-40B4-BE49-F238E27FC236}">
                <a16:creationId xmlns:a16="http://schemas.microsoft.com/office/drawing/2014/main" id="{A8744AE4-4D00-0E4F-ACC5-04A54090233E}"/>
              </a:ext>
            </a:extLst>
          </p:cNvPr>
          <p:cNvSpPr txBox="1"/>
          <p:nvPr/>
        </p:nvSpPr>
        <p:spPr>
          <a:xfrm>
            <a:off x="761996" y="4398575"/>
            <a:ext cx="761747" cy="369332"/>
          </a:xfrm>
          <a:prstGeom prst="rect">
            <a:avLst/>
          </a:prstGeom>
          <a:noFill/>
        </p:spPr>
        <p:txBody>
          <a:bodyPr wrap="none" rtlCol="0">
            <a:spAutoFit/>
          </a:bodyPr>
          <a:lstStyle/>
          <a:p>
            <a:r>
              <a:rPr lang="nl-BE" dirty="0"/>
              <a:t>48900</a:t>
            </a:r>
          </a:p>
        </p:txBody>
      </p:sp>
      <p:sp>
        <p:nvSpPr>
          <p:cNvPr id="12" name="Tekstvak 11">
            <a:extLst>
              <a:ext uri="{FF2B5EF4-FFF2-40B4-BE49-F238E27FC236}">
                <a16:creationId xmlns:a16="http://schemas.microsoft.com/office/drawing/2014/main" id="{CEE72C18-9C21-694B-9C7A-ECC60F2BFAE6}"/>
              </a:ext>
            </a:extLst>
          </p:cNvPr>
          <p:cNvSpPr txBox="1"/>
          <p:nvPr/>
        </p:nvSpPr>
        <p:spPr>
          <a:xfrm>
            <a:off x="1970521" y="3952067"/>
            <a:ext cx="2723502" cy="369332"/>
          </a:xfrm>
          <a:prstGeom prst="rect">
            <a:avLst/>
          </a:prstGeom>
          <a:noFill/>
        </p:spPr>
        <p:txBody>
          <a:bodyPr wrap="none" rtlCol="0">
            <a:spAutoFit/>
          </a:bodyPr>
          <a:lstStyle/>
          <a:p>
            <a:r>
              <a:rPr lang="nl-BE" dirty="0"/>
              <a:t>Vergoeding van het kapitaal</a:t>
            </a:r>
          </a:p>
        </p:txBody>
      </p:sp>
      <p:sp>
        <p:nvSpPr>
          <p:cNvPr id="13" name="Tekstvak 12">
            <a:extLst>
              <a:ext uri="{FF2B5EF4-FFF2-40B4-BE49-F238E27FC236}">
                <a16:creationId xmlns:a16="http://schemas.microsoft.com/office/drawing/2014/main" id="{6E68E2A0-9653-9B4E-AAA4-EAADC32529CB}"/>
              </a:ext>
            </a:extLst>
          </p:cNvPr>
          <p:cNvSpPr txBox="1"/>
          <p:nvPr/>
        </p:nvSpPr>
        <p:spPr>
          <a:xfrm>
            <a:off x="1970521" y="4387928"/>
            <a:ext cx="2520242" cy="369332"/>
          </a:xfrm>
          <a:prstGeom prst="rect">
            <a:avLst/>
          </a:prstGeom>
          <a:noFill/>
        </p:spPr>
        <p:txBody>
          <a:bodyPr wrap="none" rtlCol="0">
            <a:spAutoFit/>
          </a:bodyPr>
          <a:lstStyle/>
          <a:p>
            <a:r>
              <a:rPr lang="nl-BE" dirty="0"/>
              <a:t>Schulden aan de eigenaar</a:t>
            </a:r>
          </a:p>
        </p:txBody>
      </p:sp>
      <p:sp>
        <p:nvSpPr>
          <p:cNvPr id="14" name="Tekstvak 13">
            <a:extLst>
              <a:ext uri="{FF2B5EF4-FFF2-40B4-BE49-F238E27FC236}">
                <a16:creationId xmlns:a16="http://schemas.microsoft.com/office/drawing/2014/main" id="{F0D9FDEC-62F7-7846-A907-27D04687DFB6}"/>
              </a:ext>
            </a:extLst>
          </p:cNvPr>
          <p:cNvSpPr txBox="1"/>
          <p:nvPr/>
        </p:nvSpPr>
        <p:spPr>
          <a:xfrm>
            <a:off x="6927742" y="3939245"/>
            <a:ext cx="335348" cy="369332"/>
          </a:xfrm>
          <a:prstGeom prst="rect">
            <a:avLst/>
          </a:prstGeom>
          <a:noFill/>
        </p:spPr>
        <p:txBody>
          <a:bodyPr wrap="none" rtlCol="0">
            <a:spAutoFit/>
          </a:bodyPr>
          <a:lstStyle/>
          <a:p>
            <a:r>
              <a:rPr lang="nl-BE" dirty="0"/>
              <a:t>K</a:t>
            </a:r>
          </a:p>
        </p:txBody>
      </p:sp>
      <p:sp>
        <p:nvSpPr>
          <p:cNvPr id="15" name="Tekstvak 14">
            <a:extLst>
              <a:ext uri="{FF2B5EF4-FFF2-40B4-BE49-F238E27FC236}">
                <a16:creationId xmlns:a16="http://schemas.microsoft.com/office/drawing/2014/main" id="{0ECD0BA9-8E1A-8A44-B3DE-914AD5BD284A}"/>
              </a:ext>
            </a:extLst>
          </p:cNvPr>
          <p:cNvSpPr txBox="1"/>
          <p:nvPr/>
        </p:nvSpPr>
        <p:spPr>
          <a:xfrm>
            <a:off x="6927742" y="4398575"/>
            <a:ext cx="301686" cy="369332"/>
          </a:xfrm>
          <a:prstGeom prst="rect">
            <a:avLst/>
          </a:prstGeom>
          <a:noFill/>
        </p:spPr>
        <p:txBody>
          <a:bodyPr wrap="none" rtlCol="0">
            <a:spAutoFit/>
          </a:bodyPr>
          <a:lstStyle/>
          <a:p>
            <a:r>
              <a:rPr lang="nl-BE" dirty="0"/>
              <a:t>P</a:t>
            </a:r>
          </a:p>
        </p:txBody>
      </p:sp>
      <p:sp>
        <p:nvSpPr>
          <p:cNvPr id="16" name="Tekstvak 15">
            <a:extLst>
              <a:ext uri="{FF2B5EF4-FFF2-40B4-BE49-F238E27FC236}">
                <a16:creationId xmlns:a16="http://schemas.microsoft.com/office/drawing/2014/main" id="{974A130A-B2F3-944C-A550-23ED79DEBF73}"/>
              </a:ext>
            </a:extLst>
          </p:cNvPr>
          <p:cNvSpPr txBox="1"/>
          <p:nvPr/>
        </p:nvSpPr>
        <p:spPr>
          <a:xfrm>
            <a:off x="8098480" y="3952067"/>
            <a:ext cx="319318" cy="369332"/>
          </a:xfrm>
          <a:prstGeom prst="rect">
            <a:avLst/>
          </a:prstGeom>
          <a:noFill/>
        </p:spPr>
        <p:txBody>
          <a:bodyPr wrap="none" rtlCol="0">
            <a:spAutoFit/>
          </a:bodyPr>
          <a:lstStyle/>
          <a:p>
            <a:r>
              <a:rPr lang="nl-BE" dirty="0"/>
              <a:t>+</a:t>
            </a:r>
          </a:p>
        </p:txBody>
      </p:sp>
      <p:sp>
        <p:nvSpPr>
          <p:cNvPr id="17" name="Tekstvak 16">
            <a:extLst>
              <a:ext uri="{FF2B5EF4-FFF2-40B4-BE49-F238E27FC236}">
                <a16:creationId xmlns:a16="http://schemas.microsoft.com/office/drawing/2014/main" id="{43BBDC51-1E0A-2940-AD54-C80CE2C98D91}"/>
              </a:ext>
            </a:extLst>
          </p:cNvPr>
          <p:cNvSpPr txBox="1"/>
          <p:nvPr/>
        </p:nvSpPr>
        <p:spPr>
          <a:xfrm>
            <a:off x="8098480" y="4399169"/>
            <a:ext cx="319318" cy="369332"/>
          </a:xfrm>
          <a:prstGeom prst="rect">
            <a:avLst/>
          </a:prstGeom>
          <a:noFill/>
        </p:spPr>
        <p:txBody>
          <a:bodyPr wrap="none" rtlCol="0">
            <a:spAutoFit/>
          </a:bodyPr>
          <a:lstStyle/>
          <a:p>
            <a:r>
              <a:rPr lang="nl-BE" dirty="0"/>
              <a:t>+</a:t>
            </a:r>
          </a:p>
        </p:txBody>
      </p:sp>
      <p:sp>
        <p:nvSpPr>
          <p:cNvPr id="18" name="Tekstvak 17">
            <a:extLst>
              <a:ext uri="{FF2B5EF4-FFF2-40B4-BE49-F238E27FC236}">
                <a16:creationId xmlns:a16="http://schemas.microsoft.com/office/drawing/2014/main" id="{685F6902-CFFC-7744-928E-EB1BB832DF58}"/>
              </a:ext>
            </a:extLst>
          </p:cNvPr>
          <p:cNvSpPr txBox="1"/>
          <p:nvPr/>
        </p:nvSpPr>
        <p:spPr>
          <a:xfrm>
            <a:off x="8695725" y="3939245"/>
            <a:ext cx="357790" cy="369332"/>
          </a:xfrm>
          <a:prstGeom prst="rect">
            <a:avLst/>
          </a:prstGeom>
          <a:noFill/>
        </p:spPr>
        <p:txBody>
          <a:bodyPr wrap="none" rtlCol="0">
            <a:spAutoFit/>
          </a:bodyPr>
          <a:lstStyle/>
          <a:p>
            <a:r>
              <a:rPr lang="nl-BE" dirty="0"/>
              <a:t>D</a:t>
            </a:r>
          </a:p>
        </p:txBody>
      </p:sp>
      <p:sp>
        <p:nvSpPr>
          <p:cNvPr id="19" name="Tekstvak 18">
            <a:extLst>
              <a:ext uri="{FF2B5EF4-FFF2-40B4-BE49-F238E27FC236}">
                <a16:creationId xmlns:a16="http://schemas.microsoft.com/office/drawing/2014/main" id="{B6252E5E-9426-3047-A94C-145B1ECA0C52}"/>
              </a:ext>
            </a:extLst>
          </p:cNvPr>
          <p:cNvSpPr txBox="1"/>
          <p:nvPr/>
        </p:nvSpPr>
        <p:spPr>
          <a:xfrm>
            <a:off x="8705343" y="4398575"/>
            <a:ext cx="348172" cy="369332"/>
          </a:xfrm>
          <a:prstGeom prst="rect">
            <a:avLst/>
          </a:prstGeom>
          <a:noFill/>
        </p:spPr>
        <p:txBody>
          <a:bodyPr wrap="none" rtlCol="0">
            <a:spAutoFit/>
          </a:bodyPr>
          <a:lstStyle/>
          <a:p>
            <a:r>
              <a:rPr lang="nl-BE" dirty="0"/>
              <a:t>C</a:t>
            </a:r>
          </a:p>
        </p:txBody>
      </p:sp>
      <p:sp>
        <p:nvSpPr>
          <p:cNvPr id="20" name="Tekstvak 19">
            <a:extLst>
              <a:ext uri="{FF2B5EF4-FFF2-40B4-BE49-F238E27FC236}">
                <a16:creationId xmlns:a16="http://schemas.microsoft.com/office/drawing/2014/main" id="{8AD8D70C-F2EC-3C4F-A01C-35788390F4E4}"/>
              </a:ext>
            </a:extLst>
          </p:cNvPr>
          <p:cNvSpPr txBox="1"/>
          <p:nvPr/>
        </p:nvSpPr>
        <p:spPr>
          <a:xfrm>
            <a:off x="9597368" y="3952067"/>
            <a:ext cx="992579" cy="369332"/>
          </a:xfrm>
          <a:prstGeom prst="rect">
            <a:avLst/>
          </a:prstGeom>
          <a:noFill/>
        </p:spPr>
        <p:txBody>
          <a:bodyPr wrap="none" rtlCol="0">
            <a:spAutoFit/>
          </a:bodyPr>
          <a:lstStyle/>
          <a:p>
            <a:r>
              <a:rPr lang="nl-BE" dirty="0"/>
              <a:t>7 500,00</a:t>
            </a:r>
          </a:p>
        </p:txBody>
      </p:sp>
      <p:sp>
        <p:nvSpPr>
          <p:cNvPr id="21" name="Tekstvak 20">
            <a:extLst>
              <a:ext uri="{FF2B5EF4-FFF2-40B4-BE49-F238E27FC236}">
                <a16:creationId xmlns:a16="http://schemas.microsoft.com/office/drawing/2014/main" id="{94A584F3-F7A4-D045-8594-0B1BA90C7671}"/>
              </a:ext>
            </a:extLst>
          </p:cNvPr>
          <p:cNvSpPr txBox="1"/>
          <p:nvPr/>
        </p:nvSpPr>
        <p:spPr>
          <a:xfrm>
            <a:off x="10799806" y="4398575"/>
            <a:ext cx="992579" cy="369332"/>
          </a:xfrm>
          <a:prstGeom prst="rect">
            <a:avLst/>
          </a:prstGeom>
          <a:noFill/>
        </p:spPr>
        <p:txBody>
          <a:bodyPr wrap="none" rtlCol="0">
            <a:spAutoFit/>
          </a:bodyPr>
          <a:lstStyle/>
          <a:p>
            <a:r>
              <a:rPr lang="nl-BE" dirty="0"/>
              <a:t>7 500,00</a:t>
            </a:r>
          </a:p>
        </p:txBody>
      </p:sp>
      <p:pic>
        <p:nvPicPr>
          <p:cNvPr id="3" name="Opgenomen geluid" descr="Opgenomen geluid">
            <a:hlinkClick r:id="" action="ppaction://media"/>
            <a:extLst>
              <a:ext uri="{FF2B5EF4-FFF2-40B4-BE49-F238E27FC236}">
                <a16:creationId xmlns:a16="http://schemas.microsoft.com/office/drawing/2014/main" id="{2E3F1124-FDF4-3A4D-A4C0-B1E330E38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0449" y="143350"/>
            <a:ext cx="812800" cy="812800"/>
          </a:xfrm>
          <a:prstGeom prst="rect">
            <a:avLst/>
          </a:prstGeom>
        </p:spPr>
      </p:pic>
    </p:spTree>
    <p:extLst>
      <p:ext uri="{BB962C8B-B14F-4D97-AF65-F5344CB8AC3E}">
        <p14:creationId xmlns:p14="http://schemas.microsoft.com/office/powerpoint/2010/main" val="13733683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FFE71E-42C9-FA45-B908-8D017694471E}"/>
              </a:ext>
            </a:extLst>
          </p:cNvPr>
          <p:cNvSpPr>
            <a:spLocks noGrp="1"/>
          </p:cNvSpPr>
          <p:nvPr>
            <p:ph type="title"/>
          </p:nvPr>
        </p:nvSpPr>
        <p:spPr>
          <a:xfrm>
            <a:off x="761996" y="382385"/>
            <a:ext cx="10668004" cy="1113295"/>
          </a:xfrm>
        </p:spPr>
        <p:txBody>
          <a:bodyPr anchor="b">
            <a:normAutofit/>
          </a:bodyPr>
          <a:lstStyle/>
          <a:p>
            <a:pPr algn="ctr"/>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BF32234E-FFCA-9B49-A1C4-33F60FE1D508}"/>
              </a:ext>
            </a:extLst>
          </p:cNvPr>
          <p:cNvPicPr>
            <a:picLocks noGrp="1" noChangeAspect="1"/>
          </p:cNvPicPr>
          <p:nvPr>
            <p:ph idx="1"/>
          </p:nvPr>
        </p:nvPicPr>
        <p:blipFill>
          <a:blip r:embed="rId5"/>
          <a:stretch>
            <a:fillRect/>
          </a:stretch>
        </p:blipFill>
        <p:spPr>
          <a:xfrm>
            <a:off x="315218" y="435862"/>
            <a:ext cx="11561559" cy="5135013"/>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kstvak 11">
            <a:extLst>
              <a:ext uri="{FF2B5EF4-FFF2-40B4-BE49-F238E27FC236}">
                <a16:creationId xmlns:a16="http://schemas.microsoft.com/office/drawing/2014/main" id="{BDF2758E-CA6F-AA40-AF6E-5349C4BEFA6F}"/>
              </a:ext>
            </a:extLst>
          </p:cNvPr>
          <p:cNvSpPr txBox="1"/>
          <p:nvPr/>
        </p:nvSpPr>
        <p:spPr>
          <a:xfrm>
            <a:off x="6927742" y="4202716"/>
            <a:ext cx="335348" cy="369332"/>
          </a:xfrm>
          <a:prstGeom prst="rect">
            <a:avLst/>
          </a:prstGeom>
          <a:noFill/>
        </p:spPr>
        <p:txBody>
          <a:bodyPr wrap="none" rtlCol="0">
            <a:spAutoFit/>
          </a:bodyPr>
          <a:lstStyle/>
          <a:p>
            <a:r>
              <a:rPr lang="nl-BE" dirty="0"/>
              <a:t>K</a:t>
            </a:r>
          </a:p>
        </p:txBody>
      </p:sp>
      <p:sp>
        <p:nvSpPr>
          <p:cNvPr id="13" name="Tekstvak 12">
            <a:extLst>
              <a:ext uri="{FF2B5EF4-FFF2-40B4-BE49-F238E27FC236}">
                <a16:creationId xmlns:a16="http://schemas.microsoft.com/office/drawing/2014/main" id="{B735D432-432C-7346-8BD6-B2C580FA26FD}"/>
              </a:ext>
            </a:extLst>
          </p:cNvPr>
          <p:cNvSpPr txBox="1"/>
          <p:nvPr/>
        </p:nvSpPr>
        <p:spPr>
          <a:xfrm>
            <a:off x="6927742" y="4662046"/>
            <a:ext cx="301686" cy="369332"/>
          </a:xfrm>
          <a:prstGeom prst="rect">
            <a:avLst/>
          </a:prstGeom>
          <a:noFill/>
        </p:spPr>
        <p:txBody>
          <a:bodyPr wrap="none" rtlCol="0">
            <a:spAutoFit/>
          </a:bodyPr>
          <a:lstStyle/>
          <a:p>
            <a:r>
              <a:rPr lang="nl-BE" dirty="0"/>
              <a:t>P</a:t>
            </a:r>
          </a:p>
        </p:txBody>
      </p:sp>
      <p:sp>
        <p:nvSpPr>
          <p:cNvPr id="14" name="Tekstvak 13">
            <a:extLst>
              <a:ext uri="{FF2B5EF4-FFF2-40B4-BE49-F238E27FC236}">
                <a16:creationId xmlns:a16="http://schemas.microsoft.com/office/drawing/2014/main" id="{D77BBA58-338D-9045-96B7-F30AFF5AA5FF}"/>
              </a:ext>
            </a:extLst>
          </p:cNvPr>
          <p:cNvSpPr txBox="1"/>
          <p:nvPr/>
        </p:nvSpPr>
        <p:spPr>
          <a:xfrm>
            <a:off x="7976608" y="4202716"/>
            <a:ext cx="319318" cy="369332"/>
          </a:xfrm>
          <a:prstGeom prst="rect">
            <a:avLst/>
          </a:prstGeom>
          <a:noFill/>
        </p:spPr>
        <p:txBody>
          <a:bodyPr wrap="none" rtlCol="0">
            <a:spAutoFit/>
          </a:bodyPr>
          <a:lstStyle/>
          <a:p>
            <a:r>
              <a:rPr lang="nl-BE" dirty="0"/>
              <a:t>+</a:t>
            </a:r>
          </a:p>
        </p:txBody>
      </p:sp>
      <p:sp>
        <p:nvSpPr>
          <p:cNvPr id="15" name="Tekstvak 14">
            <a:extLst>
              <a:ext uri="{FF2B5EF4-FFF2-40B4-BE49-F238E27FC236}">
                <a16:creationId xmlns:a16="http://schemas.microsoft.com/office/drawing/2014/main" id="{2AB1AE8F-057F-4649-932F-521B4E1F739D}"/>
              </a:ext>
            </a:extLst>
          </p:cNvPr>
          <p:cNvSpPr txBox="1"/>
          <p:nvPr/>
        </p:nvSpPr>
        <p:spPr>
          <a:xfrm>
            <a:off x="7981949" y="4651399"/>
            <a:ext cx="319318" cy="369332"/>
          </a:xfrm>
          <a:prstGeom prst="rect">
            <a:avLst/>
          </a:prstGeom>
          <a:noFill/>
        </p:spPr>
        <p:txBody>
          <a:bodyPr wrap="none" rtlCol="0">
            <a:spAutoFit/>
          </a:bodyPr>
          <a:lstStyle/>
          <a:p>
            <a:r>
              <a:rPr lang="nl-BE" dirty="0"/>
              <a:t>+</a:t>
            </a:r>
          </a:p>
        </p:txBody>
      </p:sp>
      <p:sp>
        <p:nvSpPr>
          <p:cNvPr id="16" name="Tekstvak 15">
            <a:extLst>
              <a:ext uri="{FF2B5EF4-FFF2-40B4-BE49-F238E27FC236}">
                <a16:creationId xmlns:a16="http://schemas.microsoft.com/office/drawing/2014/main" id="{2C04EED8-CA25-E140-BF9D-5C943205F8E0}"/>
              </a:ext>
            </a:extLst>
          </p:cNvPr>
          <p:cNvSpPr txBox="1"/>
          <p:nvPr/>
        </p:nvSpPr>
        <p:spPr>
          <a:xfrm>
            <a:off x="8695725" y="4202716"/>
            <a:ext cx="357790" cy="369332"/>
          </a:xfrm>
          <a:prstGeom prst="rect">
            <a:avLst/>
          </a:prstGeom>
          <a:noFill/>
        </p:spPr>
        <p:txBody>
          <a:bodyPr wrap="none" rtlCol="0">
            <a:spAutoFit/>
          </a:bodyPr>
          <a:lstStyle/>
          <a:p>
            <a:r>
              <a:rPr lang="nl-BE" dirty="0"/>
              <a:t>D</a:t>
            </a:r>
          </a:p>
        </p:txBody>
      </p:sp>
      <p:sp>
        <p:nvSpPr>
          <p:cNvPr id="17" name="Tekstvak 16">
            <a:extLst>
              <a:ext uri="{FF2B5EF4-FFF2-40B4-BE49-F238E27FC236}">
                <a16:creationId xmlns:a16="http://schemas.microsoft.com/office/drawing/2014/main" id="{16687C77-AA7D-C84B-AF84-FCF7C62E07FC}"/>
              </a:ext>
            </a:extLst>
          </p:cNvPr>
          <p:cNvSpPr txBox="1"/>
          <p:nvPr/>
        </p:nvSpPr>
        <p:spPr>
          <a:xfrm>
            <a:off x="8705343" y="4662046"/>
            <a:ext cx="348172" cy="369332"/>
          </a:xfrm>
          <a:prstGeom prst="rect">
            <a:avLst/>
          </a:prstGeom>
          <a:noFill/>
        </p:spPr>
        <p:txBody>
          <a:bodyPr wrap="none" rtlCol="0">
            <a:spAutoFit/>
          </a:bodyPr>
          <a:lstStyle/>
          <a:p>
            <a:r>
              <a:rPr lang="nl-BE" dirty="0"/>
              <a:t>C</a:t>
            </a:r>
          </a:p>
        </p:txBody>
      </p:sp>
      <p:sp>
        <p:nvSpPr>
          <p:cNvPr id="18" name="Tekstvak 17">
            <a:extLst>
              <a:ext uri="{FF2B5EF4-FFF2-40B4-BE49-F238E27FC236}">
                <a16:creationId xmlns:a16="http://schemas.microsoft.com/office/drawing/2014/main" id="{21DA8FB3-24DD-0E42-959D-DEF4174B939E}"/>
              </a:ext>
            </a:extLst>
          </p:cNvPr>
          <p:cNvSpPr txBox="1"/>
          <p:nvPr/>
        </p:nvSpPr>
        <p:spPr>
          <a:xfrm>
            <a:off x="9368733" y="4202716"/>
            <a:ext cx="992579" cy="369332"/>
          </a:xfrm>
          <a:prstGeom prst="rect">
            <a:avLst/>
          </a:prstGeom>
          <a:noFill/>
        </p:spPr>
        <p:txBody>
          <a:bodyPr wrap="none" rtlCol="0">
            <a:spAutoFit/>
          </a:bodyPr>
          <a:lstStyle/>
          <a:p>
            <a:r>
              <a:rPr lang="nl-BE" dirty="0"/>
              <a:t>2 500,00</a:t>
            </a:r>
          </a:p>
        </p:txBody>
      </p:sp>
      <p:sp>
        <p:nvSpPr>
          <p:cNvPr id="19" name="Tekstvak 18">
            <a:extLst>
              <a:ext uri="{FF2B5EF4-FFF2-40B4-BE49-F238E27FC236}">
                <a16:creationId xmlns:a16="http://schemas.microsoft.com/office/drawing/2014/main" id="{D2E8FC8D-7D95-2E4B-B24D-BC5134239032}"/>
              </a:ext>
            </a:extLst>
          </p:cNvPr>
          <p:cNvSpPr txBox="1"/>
          <p:nvPr/>
        </p:nvSpPr>
        <p:spPr>
          <a:xfrm>
            <a:off x="10589947" y="4631413"/>
            <a:ext cx="992579" cy="369332"/>
          </a:xfrm>
          <a:prstGeom prst="rect">
            <a:avLst/>
          </a:prstGeom>
          <a:noFill/>
        </p:spPr>
        <p:txBody>
          <a:bodyPr wrap="none" rtlCol="0">
            <a:spAutoFit/>
          </a:bodyPr>
          <a:lstStyle/>
          <a:p>
            <a:r>
              <a:rPr lang="nl-BE" dirty="0"/>
              <a:t>2 500,00</a:t>
            </a:r>
          </a:p>
        </p:txBody>
      </p:sp>
      <p:sp>
        <p:nvSpPr>
          <p:cNvPr id="20" name="Tekstvak 19">
            <a:extLst>
              <a:ext uri="{FF2B5EF4-FFF2-40B4-BE49-F238E27FC236}">
                <a16:creationId xmlns:a16="http://schemas.microsoft.com/office/drawing/2014/main" id="{E494A2C0-F35B-B549-A1CF-51FE92255FDD}"/>
              </a:ext>
            </a:extLst>
          </p:cNvPr>
          <p:cNvSpPr txBox="1"/>
          <p:nvPr/>
        </p:nvSpPr>
        <p:spPr>
          <a:xfrm>
            <a:off x="1952786" y="4202716"/>
            <a:ext cx="2182200" cy="369332"/>
          </a:xfrm>
          <a:prstGeom prst="rect">
            <a:avLst/>
          </a:prstGeom>
          <a:noFill/>
        </p:spPr>
        <p:txBody>
          <a:bodyPr wrap="none" rtlCol="0">
            <a:spAutoFit/>
          </a:bodyPr>
          <a:lstStyle/>
          <a:p>
            <a:r>
              <a:rPr lang="nl-BE" dirty="0"/>
              <a:t>Over te dragen winst</a:t>
            </a:r>
          </a:p>
        </p:txBody>
      </p:sp>
      <p:sp>
        <p:nvSpPr>
          <p:cNvPr id="21" name="Tekstvak 20">
            <a:extLst>
              <a:ext uri="{FF2B5EF4-FFF2-40B4-BE49-F238E27FC236}">
                <a16:creationId xmlns:a16="http://schemas.microsoft.com/office/drawing/2014/main" id="{96EA5CCA-97C3-D24B-AB17-A9D5042C78AC}"/>
              </a:ext>
            </a:extLst>
          </p:cNvPr>
          <p:cNvSpPr txBox="1"/>
          <p:nvPr/>
        </p:nvSpPr>
        <p:spPr>
          <a:xfrm>
            <a:off x="1952786" y="4631413"/>
            <a:ext cx="2074799" cy="369332"/>
          </a:xfrm>
          <a:prstGeom prst="rect">
            <a:avLst/>
          </a:prstGeom>
          <a:noFill/>
        </p:spPr>
        <p:txBody>
          <a:bodyPr wrap="none" rtlCol="0">
            <a:spAutoFit/>
          </a:bodyPr>
          <a:lstStyle/>
          <a:p>
            <a:r>
              <a:rPr lang="nl-BE" dirty="0"/>
              <a:t>Overgedragen winst</a:t>
            </a:r>
          </a:p>
        </p:txBody>
      </p:sp>
      <p:sp>
        <p:nvSpPr>
          <p:cNvPr id="22" name="Tekstvak 21">
            <a:extLst>
              <a:ext uri="{FF2B5EF4-FFF2-40B4-BE49-F238E27FC236}">
                <a16:creationId xmlns:a16="http://schemas.microsoft.com/office/drawing/2014/main" id="{BF779E26-10DD-5E4E-8621-85E93A86028F}"/>
              </a:ext>
            </a:extLst>
          </p:cNvPr>
          <p:cNvSpPr txBox="1"/>
          <p:nvPr/>
        </p:nvSpPr>
        <p:spPr>
          <a:xfrm>
            <a:off x="753129" y="4202716"/>
            <a:ext cx="761747" cy="369332"/>
          </a:xfrm>
          <a:prstGeom prst="rect">
            <a:avLst/>
          </a:prstGeom>
          <a:noFill/>
        </p:spPr>
        <p:txBody>
          <a:bodyPr wrap="none" rtlCol="0">
            <a:spAutoFit/>
          </a:bodyPr>
          <a:lstStyle/>
          <a:p>
            <a:r>
              <a:rPr lang="nl-BE" dirty="0"/>
              <a:t>69300</a:t>
            </a:r>
          </a:p>
        </p:txBody>
      </p:sp>
      <p:sp>
        <p:nvSpPr>
          <p:cNvPr id="23" name="Tekstvak 22">
            <a:extLst>
              <a:ext uri="{FF2B5EF4-FFF2-40B4-BE49-F238E27FC236}">
                <a16:creationId xmlns:a16="http://schemas.microsoft.com/office/drawing/2014/main" id="{695A4FE1-E012-D04C-8637-17FAFF662704}"/>
              </a:ext>
            </a:extLst>
          </p:cNvPr>
          <p:cNvSpPr txBox="1"/>
          <p:nvPr/>
        </p:nvSpPr>
        <p:spPr>
          <a:xfrm>
            <a:off x="753129" y="4662046"/>
            <a:ext cx="761747" cy="369332"/>
          </a:xfrm>
          <a:prstGeom prst="rect">
            <a:avLst/>
          </a:prstGeom>
          <a:noFill/>
        </p:spPr>
        <p:txBody>
          <a:bodyPr wrap="none" rtlCol="0">
            <a:spAutoFit/>
          </a:bodyPr>
          <a:lstStyle/>
          <a:p>
            <a:r>
              <a:rPr lang="nl-BE" dirty="0"/>
              <a:t>14000</a:t>
            </a:r>
          </a:p>
        </p:txBody>
      </p:sp>
      <p:pic>
        <p:nvPicPr>
          <p:cNvPr id="3" name="Opgenomen geluid" descr="Opgenomen geluid">
            <a:hlinkClick r:id="" action="ppaction://media"/>
            <a:extLst>
              <a:ext uri="{FF2B5EF4-FFF2-40B4-BE49-F238E27FC236}">
                <a16:creationId xmlns:a16="http://schemas.microsoft.com/office/drawing/2014/main" id="{9F017BA1-F48E-E646-9C7A-40C2C50C65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4818" y="341795"/>
            <a:ext cx="812800" cy="812800"/>
          </a:xfrm>
          <a:prstGeom prst="rect">
            <a:avLst/>
          </a:prstGeom>
        </p:spPr>
      </p:pic>
    </p:spTree>
    <p:extLst>
      <p:ext uri="{BB962C8B-B14F-4D97-AF65-F5344CB8AC3E}">
        <p14:creationId xmlns:p14="http://schemas.microsoft.com/office/powerpoint/2010/main" val="73696302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357F8-A2DF-5345-B09D-897F0B4D5017}"/>
              </a:ext>
            </a:extLst>
          </p:cNvPr>
          <p:cNvSpPr>
            <a:spLocks noGrp="1"/>
          </p:cNvSpPr>
          <p:nvPr>
            <p:ph type="title"/>
          </p:nvPr>
        </p:nvSpPr>
        <p:spPr/>
        <p:txBody>
          <a:bodyPr/>
          <a:lstStyle/>
          <a:p>
            <a:r>
              <a:rPr lang="nl-BE" dirty="0"/>
              <a:t>Situatie 2</a:t>
            </a:r>
          </a:p>
        </p:txBody>
      </p:sp>
      <p:sp>
        <p:nvSpPr>
          <p:cNvPr id="3" name="Tijdelijke aanduiding voor inhoud 2">
            <a:extLst>
              <a:ext uri="{FF2B5EF4-FFF2-40B4-BE49-F238E27FC236}">
                <a16:creationId xmlns:a16="http://schemas.microsoft.com/office/drawing/2014/main" id="{0805EA5C-C697-244E-888D-F972A887038B}"/>
              </a:ext>
            </a:extLst>
          </p:cNvPr>
          <p:cNvSpPr>
            <a:spLocks noGrp="1"/>
          </p:cNvSpPr>
          <p:nvPr>
            <p:ph idx="1"/>
          </p:nvPr>
        </p:nvSpPr>
        <p:spPr/>
        <p:txBody>
          <a:bodyPr/>
          <a:lstStyle/>
          <a:p>
            <a:pPr marL="0" indent="0">
              <a:buNone/>
            </a:pPr>
            <a:r>
              <a:rPr lang="nl-BE" dirty="0"/>
              <a:t>Het resultaat is negatief en bedraagt – 5000,00 euro. </a:t>
            </a:r>
          </a:p>
          <a:p>
            <a:pPr marL="0" indent="0">
              <a:buNone/>
            </a:pPr>
            <a:r>
              <a:rPr lang="nl-BE" dirty="0"/>
              <a:t>Dit betekent dat er  VERLIES is gemaakt. In dit geval kan er geen winst overgedragen worden naar het volgende boekjaar, noch kan er iets worden uitgekeerd aan de eigenaars.</a:t>
            </a:r>
          </a:p>
          <a:p>
            <a:pPr marL="0" indent="0">
              <a:buNone/>
            </a:pPr>
            <a:endParaRPr lang="nl-BE" dirty="0"/>
          </a:p>
          <a:p>
            <a:r>
              <a:rPr lang="nl-BE" dirty="0"/>
              <a:t>Het verlies wordt overgedragen, waardoor het eigenvermogen daalt. </a:t>
            </a:r>
          </a:p>
          <a:p>
            <a:r>
              <a:rPr lang="nl-BE" dirty="0"/>
              <a:t>Let op! Het totaal van de kosten en opbrengsten moet aan elkaar gelijk zijn. Om die reden gebruiken we een opbrengstenrekening.  Aan de andere kant vermindert het eigen vermogen van de onderneming.</a:t>
            </a:r>
          </a:p>
        </p:txBody>
      </p:sp>
      <p:pic>
        <p:nvPicPr>
          <p:cNvPr id="4" name="Opgenomen geluid" descr="Opgenomen geluid">
            <a:hlinkClick r:id="" action="ppaction://media"/>
            <a:extLst>
              <a:ext uri="{FF2B5EF4-FFF2-40B4-BE49-F238E27FC236}">
                <a16:creationId xmlns:a16="http://schemas.microsoft.com/office/drawing/2014/main" id="{D12F5DCF-C78D-DA46-ABD1-865B5FEB06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315651"/>
            <a:ext cx="812800" cy="812800"/>
          </a:xfrm>
          <a:prstGeom prst="rect">
            <a:avLst/>
          </a:prstGeom>
        </p:spPr>
      </p:pic>
    </p:spTree>
    <p:extLst>
      <p:ext uri="{BB962C8B-B14F-4D97-AF65-F5344CB8AC3E}">
        <p14:creationId xmlns:p14="http://schemas.microsoft.com/office/powerpoint/2010/main" val="25917947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C15357-0A8B-884E-AD9B-32740BE32D62}"/>
              </a:ext>
            </a:extLst>
          </p:cNvPr>
          <p:cNvSpPr>
            <a:spLocks noGrp="1"/>
          </p:cNvSpPr>
          <p:nvPr>
            <p:ph type="title"/>
          </p:nvPr>
        </p:nvSpPr>
        <p:spPr>
          <a:xfrm>
            <a:off x="761996" y="382385"/>
            <a:ext cx="10668004" cy="1113295"/>
          </a:xfrm>
        </p:spPr>
        <p:txBody>
          <a:bodyPr anchor="b">
            <a:normAutofit/>
          </a:bodyPr>
          <a:lstStyle/>
          <a:p>
            <a:pPr algn="ctr"/>
            <a:endParaRPr lang="nl-BE"/>
          </a:p>
        </p:txBody>
      </p:sp>
      <p:pic>
        <p:nvPicPr>
          <p:cNvPr id="5" name="Tijdelijke aanduiding voor inhoud 4" descr="Afbeelding met speler, bal, zitten, racket&#10;&#10;Automatisch gegenereerde beschrijving">
            <a:extLst>
              <a:ext uri="{FF2B5EF4-FFF2-40B4-BE49-F238E27FC236}">
                <a16:creationId xmlns:a16="http://schemas.microsoft.com/office/drawing/2014/main" id="{CC06CACF-5F18-ED41-BFC8-8D8D06CDF95F}"/>
              </a:ext>
            </a:extLst>
          </p:cNvPr>
          <p:cNvPicPr>
            <a:picLocks noGrp="1" noChangeAspect="1"/>
          </p:cNvPicPr>
          <p:nvPr>
            <p:ph idx="1"/>
          </p:nvPr>
        </p:nvPicPr>
        <p:blipFill>
          <a:blip r:embed="rId5"/>
          <a:stretch>
            <a:fillRect/>
          </a:stretch>
        </p:blipFill>
        <p:spPr>
          <a:xfrm>
            <a:off x="252382" y="2249266"/>
            <a:ext cx="11687231" cy="2359468"/>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kstvak 6">
            <a:extLst>
              <a:ext uri="{FF2B5EF4-FFF2-40B4-BE49-F238E27FC236}">
                <a16:creationId xmlns:a16="http://schemas.microsoft.com/office/drawing/2014/main" id="{CC9ECD2C-2D99-EF4E-956C-F64EB3A13F6B}"/>
              </a:ext>
            </a:extLst>
          </p:cNvPr>
          <p:cNvSpPr txBox="1"/>
          <p:nvPr/>
        </p:nvSpPr>
        <p:spPr>
          <a:xfrm>
            <a:off x="635430" y="3135848"/>
            <a:ext cx="761747" cy="369332"/>
          </a:xfrm>
          <a:prstGeom prst="rect">
            <a:avLst/>
          </a:prstGeom>
          <a:noFill/>
        </p:spPr>
        <p:txBody>
          <a:bodyPr wrap="none" rtlCol="0">
            <a:spAutoFit/>
          </a:bodyPr>
          <a:lstStyle/>
          <a:p>
            <a:r>
              <a:rPr lang="nl-BE" dirty="0"/>
              <a:t>14100</a:t>
            </a:r>
          </a:p>
        </p:txBody>
      </p:sp>
      <p:sp>
        <p:nvSpPr>
          <p:cNvPr id="9" name="Tekstvak 8">
            <a:extLst>
              <a:ext uri="{FF2B5EF4-FFF2-40B4-BE49-F238E27FC236}">
                <a16:creationId xmlns:a16="http://schemas.microsoft.com/office/drawing/2014/main" id="{DD74A5C5-17FB-0A40-AF4C-E68AC1798418}"/>
              </a:ext>
            </a:extLst>
          </p:cNvPr>
          <p:cNvSpPr txBox="1"/>
          <p:nvPr/>
        </p:nvSpPr>
        <p:spPr>
          <a:xfrm>
            <a:off x="635430" y="3560280"/>
            <a:ext cx="761747" cy="369332"/>
          </a:xfrm>
          <a:prstGeom prst="rect">
            <a:avLst/>
          </a:prstGeom>
          <a:noFill/>
        </p:spPr>
        <p:txBody>
          <a:bodyPr wrap="none" rtlCol="0">
            <a:spAutoFit/>
          </a:bodyPr>
          <a:lstStyle/>
          <a:p>
            <a:r>
              <a:rPr lang="nl-BE" dirty="0"/>
              <a:t>79300</a:t>
            </a:r>
          </a:p>
        </p:txBody>
      </p:sp>
      <p:sp>
        <p:nvSpPr>
          <p:cNvPr id="11" name="Tekstvak 10">
            <a:extLst>
              <a:ext uri="{FF2B5EF4-FFF2-40B4-BE49-F238E27FC236}">
                <a16:creationId xmlns:a16="http://schemas.microsoft.com/office/drawing/2014/main" id="{6BF299DF-66FB-904B-B64E-7B906FAC3EF4}"/>
              </a:ext>
            </a:extLst>
          </p:cNvPr>
          <p:cNvSpPr txBox="1"/>
          <p:nvPr/>
        </p:nvSpPr>
        <p:spPr>
          <a:xfrm>
            <a:off x="2030278" y="3135848"/>
            <a:ext cx="2175980" cy="369332"/>
          </a:xfrm>
          <a:prstGeom prst="rect">
            <a:avLst/>
          </a:prstGeom>
          <a:noFill/>
        </p:spPr>
        <p:txBody>
          <a:bodyPr wrap="none" rtlCol="0">
            <a:spAutoFit/>
          </a:bodyPr>
          <a:lstStyle/>
          <a:p>
            <a:r>
              <a:rPr lang="nl-BE" dirty="0"/>
              <a:t>Overgedragen verlies</a:t>
            </a:r>
          </a:p>
        </p:txBody>
      </p:sp>
      <p:sp>
        <p:nvSpPr>
          <p:cNvPr id="12" name="Tekstvak 11">
            <a:extLst>
              <a:ext uri="{FF2B5EF4-FFF2-40B4-BE49-F238E27FC236}">
                <a16:creationId xmlns:a16="http://schemas.microsoft.com/office/drawing/2014/main" id="{25D01F40-8270-3642-B40F-CCEC21ADA8D7}"/>
              </a:ext>
            </a:extLst>
          </p:cNvPr>
          <p:cNvSpPr txBox="1"/>
          <p:nvPr/>
        </p:nvSpPr>
        <p:spPr>
          <a:xfrm>
            <a:off x="2030278" y="3560280"/>
            <a:ext cx="2283382" cy="369332"/>
          </a:xfrm>
          <a:prstGeom prst="rect">
            <a:avLst/>
          </a:prstGeom>
          <a:noFill/>
        </p:spPr>
        <p:txBody>
          <a:bodyPr wrap="none" rtlCol="0">
            <a:spAutoFit/>
          </a:bodyPr>
          <a:lstStyle/>
          <a:p>
            <a:r>
              <a:rPr lang="nl-BE" dirty="0"/>
              <a:t>Over te dragen verlies</a:t>
            </a:r>
          </a:p>
        </p:txBody>
      </p:sp>
      <p:sp>
        <p:nvSpPr>
          <p:cNvPr id="13" name="Tekstvak 12">
            <a:extLst>
              <a:ext uri="{FF2B5EF4-FFF2-40B4-BE49-F238E27FC236}">
                <a16:creationId xmlns:a16="http://schemas.microsoft.com/office/drawing/2014/main" id="{FD165467-3F70-EA49-A7B2-795F20818AFE}"/>
              </a:ext>
            </a:extLst>
          </p:cNvPr>
          <p:cNvSpPr txBox="1"/>
          <p:nvPr/>
        </p:nvSpPr>
        <p:spPr>
          <a:xfrm>
            <a:off x="7005234" y="3135848"/>
            <a:ext cx="301686" cy="369332"/>
          </a:xfrm>
          <a:prstGeom prst="rect">
            <a:avLst/>
          </a:prstGeom>
          <a:noFill/>
        </p:spPr>
        <p:txBody>
          <a:bodyPr wrap="none" rtlCol="0">
            <a:spAutoFit/>
          </a:bodyPr>
          <a:lstStyle/>
          <a:p>
            <a:r>
              <a:rPr lang="nl-BE" dirty="0"/>
              <a:t>P</a:t>
            </a:r>
          </a:p>
        </p:txBody>
      </p:sp>
      <p:sp>
        <p:nvSpPr>
          <p:cNvPr id="14" name="Tekstvak 13">
            <a:extLst>
              <a:ext uri="{FF2B5EF4-FFF2-40B4-BE49-F238E27FC236}">
                <a16:creationId xmlns:a16="http://schemas.microsoft.com/office/drawing/2014/main" id="{BF41AB3A-35A8-3941-918A-C2D53EDBD52D}"/>
              </a:ext>
            </a:extLst>
          </p:cNvPr>
          <p:cNvSpPr txBox="1"/>
          <p:nvPr/>
        </p:nvSpPr>
        <p:spPr>
          <a:xfrm>
            <a:off x="7005234" y="3560280"/>
            <a:ext cx="375424" cy="369332"/>
          </a:xfrm>
          <a:prstGeom prst="rect">
            <a:avLst/>
          </a:prstGeom>
          <a:noFill/>
        </p:spPr>
        <p:txBody>
          <a:bodyPr wrap="none" rtlCol="0">
            <a:spAutoFit/>
          </a:bodyPr>
          <a:lstStyle/>
          <a:p>
            <a:r>
              <a:rPr lang="nl-BE" dirty="0"/>
              <a:t>O</a:t>
            </a:r>
          </a:p>
        </p:txBody>
      </p:sp>
      <p:sp>
        <p:nvSpPr>
          <p:cNvPr id="15" name="Tekstvak 14">
            <a:extLst>
              <a:ext uri="{FF2B5EF4-FFF2-40B4-BE49-F238E27FC236}">
                <a16:creationId xmlns:a16="http://schemas.microsoft.com/office/drawing/2014/main" id="{5FC478CC-ED50-C14B-A14C-F0A3C1ED18C8}"/>
              </a:ext>
            </a:extLst>
          </p:cNvPr>
          <p:cNvSpPr txBox="1"/>
          <p:nvPr/>
        </p:nvSpPr>
        <p:spPr>
          <a:xfrm>
            <a:off x="8090115" y="3135848"/>
            <a:ext cx="260008" cy="369332"/>
          </a:xfrm>
          <a:prstGeom prst="rect">
            <a:avLst/>
          </a:prstGeom>
          <a:noFill/>
        </p:spPr>
        <p:txBody>
          <a:bodyPr wrap="none" rtlCol="0">
            <a:spAutoFit/>
          </a:bodyPr>
          <a:lstStyle/>
          <a:p>
            <a:r>
              <a:rPr lang="nl-BE" dirty="0"/>
              <a:t>-</a:t>
            </a:r>
          </a:p>
        </p:txBody>
      </p:sp>
      <p:sp>
        <p:nvSpPr>
          <p:cNvPr id="16" name="Tekstvak 15">
            <a:extLst>
              <a:ext uri="{FF2B5EF4-FFF2-40B4-BE49-F238E27FC236}">
                <a16:creationId xmlns:a16="http://schemas.microsoft.com/office/drawing/2014/main" id="{6B261D8D-5693-A247-B4E8-59CE9EB732E6}"/>
              </a:ext>
            </a:extLst>
          </p:cNvPr>
          <p:cNvSpPr txBox="1"/>
          <p:nvPr/>
        </p:nvSpPr>
        <p:spPr>
          <a:xfrm>
            <a:off x="8060460" y="3560280"/>
            <a:ext cx="319318" cy="369332"/>
          </a:xfrm>
          <a:prstGeom prst="rect">
            <a:avLst/>
          </a:prstGeom>
          <a:noFill/>
        </p:spPr>
        <p:txBody>
          <a:bodyPr wrap="none" rtlCol="0">
            <a:spAutoFit/>
          </a:bodyPr>
          <a:lstStyle/>
          <a:p>
            <a:r>
              <a:rPr lang="nl-BE" dirty="0"/>
              <a:t>+</a:t>
            </a:r>
          </a:p>
        </p:txBody>
      </p:sp>
      <p:sp>
        <p:nvSpPr>
          <p:cNvPr id="17" name="Tekstvak 16">
            <a:extLst>
              <a:ext uri="{FF2B5EF4-FFF2-40B4-BE49-F238E27FC236}">
                <a16:creationId xmlns:a16="http://schemas.microsoft.com/office/drawing/2014/main" id="{6F09533A-C7C6-8543-9DEA-6A7CD475EE4D}"/>
              </a:ext>
            </a:extLst>
          </p:cNvPr>
          <p:cNvSpPr txBox="1"/>
          <p:nvPr/>
        </p:nvSpPr>
        <p:spPr>
          <a:xfrm>
            <a:off x="8775528" y="3135848"/>
            <a:ext cx="357790" cy="369332"/>
          </a:xfrm>
          <a:prstGeom prst="rect">
            <a:avLst/>
          </a:prstGeom>
          <a:noFill/>
        </p:spPr>
        <p:txBody>
          <a:bodyPr wrap="none" rtlCol="0">
            <a:spAutoFit/>
          </a:bodyPr>
          <a:lstStyle/>
          <a:p>
            <a:r>
              <a:rPr lang="nl-BE" dirty="0"/>
              <a:t>D</a:t>
            </a:r>
          </a:p>
        </p:txBody>
      </p:sp>
      <p:sp>
        <p:nvSpPr>
          <p:cNvPr id="18" name="Tekstvak 17">
            <a:extLst>
              <a:ext uri="{FF2B5EF4-FFF2-40B4-BE49-F238E27FC236}">
                <a16:creationId xmlns:a16="http://schemas.microsoft.com/office/drawing/2014/main" id="{FC333396-D465-984D-944A-3FEC9576487B}"/>
              </a:ext>
            </a:extLst>
          </p:cNvPr>
          <p:cNvSpPr txBox="1"/>
          <p:nvPr/>
        </p:nvSpPr>
        <p:spPr>
          <a:xfrm>
            <a:off x="8812403" y="3560280"/>
            <a:ext cx="348172" cy="369332"/>
          </a:xfrm>
          <a:prstGeom prst="rect">
            <a:avLst/>
          </a:prstGeom>
          <a:noFill/>
        </p:spPr>
        <p:txBody>
          <a:bodyPr wrap="none" rtlCol="0">
            <a:spAutoFit/>
          </a:bodyPr>
          <a:lstStyle/>
          <a:p>
            <a:r>
              <a:rPr lang="nl-BE" dirty="0"/>
              <a:t>C</a:t>
            </a:r>
          </a:p>
        </p:txBody>
      </p:sp>
      <p:sp>
        <p:nvSpPr>
          <p:cNvPr id="19" name="Tekstvak 18">
            <a:extLst>
              <a:ext uri="{FF2B5EF4-FFF2-40B4-BE49-F238E27FC236}">
                <a16:creationId xmlns:a16="http://schemas.microsoft.com/office/drawing/2014/main" id="{B99543C6-93A6-0D42-8B73-761B61F7C3E8}"/>
              </a:ext>
            </a:extLst>
          </p:cNvPr>
          <p:cNvSpPr txBox="1"/>
          <p:nvPr/>
        </p:nvSpPr>
        <p:spPr>
          <a:xfrm>
            <a:off x="9543886" y="3135848"/>
            <a:ext cx="992579" cy="369332"/>
          </a:xfrm>
          <a:prstGeom prst="rect">
            <a:avLst/>
          </a:prstGeom>
          <a:noFill/>
        </p:spPr>
        <p:txBody>
          <a:bodyPr wrap="none" rtlCol="0">
            <a:spAutoFit/>
          </a:bodyPr>
          <a:lstStyle/>
          <a:p>
            <a:r>
              <a:rPr lang="nl-BE" dirty="0"/>
              <a:t>5 000,00</a:t>
            </a:r>
          </a:p>
        </p:txBody>
      </p:sp>
      <p:sp>
        <p:nvSpPr>
          <p:cNvPr id="20" name="Tekstvak 19">
            <a:extLst>
              <a:ext uri="{FF2B5EF4-FFF2-40B4-BE49-F238E27FC236}">
                <a16:creationId xmlns:a16="http://schemas.microsoft.com/office/drawing/2014/main" id="{C8C7B39A-17D3-4442-9501-21D5A365B556}"/>
              </a:ext>
            </a:extLst>
          </p:cNvPr>
          <p:cNvSpPr txBox="1"/>
          <p:nvPr/>
        </p:nvSpPr>
        <p:spPr>
          <a:xfrm>
            <a:off x="10703131" y="3560280"/>
            <a:ext cx="992579" cy="369332"/>
          </a:xfrm>
          <a:prstGeom prst="rect">
            <a:avLst/>
          </a:prstGeom>
          <a:noFill/>
        </p:spPr>
        <p:txBody>
          <a:bodyPr wrap="none" rtlCol="0">
            <a:spAutoFit/>
          </a:bodyPr>
          <a:lstStyle/>
          <a:p>
            <a:r>
              <a:rPr lang="nl-BE" dirty="0"/>
              <a:t>5 000,00</a:t>
            </a:r>
          </a:p>
        </p:txBody>
      </p:sp>
      <p:pic>
        <p:nvPicPr>
          <p:cNvPr id="3" name="Opgenomen geluid" descr="Opgenomen geluid">
            <a:hlinkClick r:id="" action="ppaction://media"/>
            <a:extLst>
              <a:ext uri="{FF2B5EF4-FFF2-40B4-BE49-F238E27FC236}">
                <a16:creationId xmlns:a16="http://schemas.microsoft.com/office/drawing/2014/main" id="{8412A3D6-C579-8D41-B711-0F5AA49042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6813" y="532632"/>
            <a:ext cx="812800" cy="812800"/>
          </a:xfrm>
          <a:prstGeom prst="rect">
            <a:avLst/>
          </a:prstGeom>
        </p:spPr>
      </p:pic>
    </p:spTree>
    <p:extLst>
      <p:ext uri="{BB962C8B-B14F-4D97-AF65-F5344CB8AC3E}">
        <p14:creationId xmlns:p14="http://schemas.microsoft.com/office/powerpoint/2010/main" val="36888462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5" name="Rechte verbindingslijn 4">
            <a:extLst>
              <a:ext uri="{FF2B5EF4-FFF2-40B4-BE49-F238E27FC236}">
                <a16:creationId xmlns:a16="http://schemas.microsoft.com/office/drawing/2014/main" id="{EB5C3E45-5606-0A4E-9F4B-6C3FFABAE973}"/>
              </a:ext>
            </a:extLst>
          </p:cNvPr>
          <p:cNvCxnSpPr>
            <a:cxnSpLocks/>
          </p:cNvCxnSpPr>
          <p:nvPr/>
        </p:nvCxnSpPr>
        <p:spPr>
          <a:xfrm>
            <a:off x="700219" y="883508"/>
            <a:ext cx="108215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25AE3EFB-033E-0649-8568-26E46F487D26}"/>
              </a:ext>
            </a:extLst>
          </p:cNvPr>
          <p:cNvCxnSpPr/>
          <p:nvPr/>
        </p:nvCxnSpPr>
        <p:spPr>
          <a:xfrm>
            <a:off x="6096000" y="883508"/>
            <a:ext cx="0" cy="4985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22391BF3-55FA-674D-9A76-DF61ED50B0BD}"/>
              </a:ext>
            </a:extLst>
          </p:cNvPr>
          <p:cNvCxnSpPr>
            <a:cxnSpLocks/>
          </p:cNvCxnSpPr>
          <p:nvPr/>
        </p:nvCxnSpPr>
        <p:spPr>
          <a:xfrm>
            <a:off x="700219" y="2100649"/>
            <a:ext cx="4860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005A98F4-2714-E140-8DFF-EC4F3EA67213}"/>
              </a:ext>
            </a:extLst>
          </p:cNvPr>
          <p:cNvCxnSpPr/>
          <p:nvPr/>
        </p:nvCxnSpPr>
        <p:spPr>
          <a:xfrm>
            <a:off x="3098071"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0AC12DCD-2530-164E-9614-B61C1103E7DA}"/>
              </a:ext>
            </a:extLst>
          </p:cNvPr>
          <p:cNvCxnSpPr>
            <a:cxnSpLocks/>
          </p:cNvCxnSpPr>
          <p:nvPr/>
        </p:nvCxnSpPr>
        <p:spPr>
          <a:xfrm>
            <a:off x="6660292" y="2125131"/>
            <a:ext cx="4695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F3F4C47-1C70-0748-B2B1-761CBC233FC1}"/>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1F070D5E-407C-FE45-B164-4824C93BA37F}"/>
              </a:ext>
            </a:extLst>
          </p:cNvPr>
          <p:cNvSpPr txBox="1"/>
          <p:nvPr/>
        </p:nvSpPr>
        <p:spPr>
          <a:xfrm>
            <a:off x="5560541" y="445538"/>
            <a:ext cx="1099751" cy="369332"/>
          </a:xfrm>
          <a:prstGeom prst="rect">
            <a:avLst/>
          </a:prstGeom>
          <a:noFill/>
        </p:spPr>
        <p:txBody>
          <a:bodyPr wrap="square" rtlCol="0">
            <a:spAutoFit/>
          </a:bodyPr>
          <a:lstStyle/>
          <a:p>
            <a:r>
              <a:rPr lang="nl-BE" dirty="0"/>
              <a:t>BALANS</a:t>
            </a:r>
          </a:p>
        </p:txBody>
      </p:sp>
      <p:sp>
        <p:nvSpPr>
          <p:cNvPr id="19" name="Tekstvak 18">
            <a:extLst>
              <a:ext uri="{FF2B5EF4-FFF2-40B4-BE49-F238E27FC236}">
                <a16:creationId xmlns:a16="http://schemas.microsoft.com/office/drawing/2014/main" id="{0F2D5D96-FDCB-A041-8D04-9BED0A46AEEB}"/>
              </a:ext>
            </a:extLst>
          </p:cNvPr>
          <p:cNvSpPr txBox="1"/>
          <p:nvPr/>
        </p:nvSpPr>
        <p:spPr>
          <a:xfrm>
            <a:off x="1209675" y="445538"/>
            <a:ext cx="1099751" cy="369332"/>
          </a:xfrm>
          <a:prstGeom prst="rect">
            <a:avLst/>
          </a:prstGeom>
          <a:noFill/>
        </p:spPr>
        <p:txBody>
          <a:bodyPr wrap="square" rtlCol="0">
            <a:spAutoFit/>
          </a:bodyPr>
          <a:lstStyle/>
          <a:p>
            <a:r>
              <a:rPr lang="nl-BE" dirty="0"/>
              <a:t>ACTIEF</a:t>
            </a:r>
          </a:p>
        </p:txBody>
      </p:sp>
      <p:sp>
        <p:nvSpPr>
          <p:cNvPr id="20" name="Tekstvak 19">
            <a:extLst>
              <a:ext uri="{FF2B5EF4-FFF2-40B4-BE49-F238E27FC236}">
                <a16:creationId xmlns:a16="http://schemas.microsoft.com/office/drawing/2014/main" id="{780B161A-673C-D347-826D-E98962AE68B3}"/>
              </a:ext>
            </a:extLst>
          </p:cNvPr>
          <p:cNvSpPr txBox="1"/>
          <p:nvPr/>
        </p:nvSpPr>
        <p:spPr>
          <a:xfrm>
            <a:off x="9882574" y="445538"/>
            <a:ext cx="1099751" cy="369332"/>
          </a:xfrm>
          <a:prstGeom prst="rect">
            <a:avLst/>
          </a:prstGeom>
          <a:noFill/>
        </p:spPr>
        <p:txBody>
          <a:bodyPr wrap="square" rtlCol="0">
            <a:spAutoFit/>
          </a:bodyPr>
          <a:lstStyle/>
          <a:p>
            <a:r>
              <a:rPr lang="nl-BE" dirty="0"/>
              <a:t>PASSIEF</a:t>
            </a:r>
          </a:p>
        </p:txBody>
      </p:sp>
      <p:sp>
        <p:nvSpPr>
          <p:cNvPr id="21" name="Tekstvak 20">
            <a:extLst>
              <a:ext uri="{FF2B5EF4-FFF2-40B4-BE49-F238E27FC236}">
                <a16:creationId xmlns:a16="http://schemas.microsoft.com/office/drawing/2014/main" id="{40D44B75-3B34-8547-B8C8-1BEB5047825E}"/>
              </a:ext>
            </a:extLst>
          </p:cNvPr>
          <p:cNvSpPr txBox="1"/>
          <p:nvPr/>
        </p:nvSpPr>
        <p:spPr>
          <a:xfrm>
            <a:off x="2255881" y="1731319"/>
            <a:ext cx="1664302" cy="307777"/>
          </a:xfrm>
          <a:prstGeom prst="rect">
            <a:avLst/>
          </a:prstGeom>
          <a:noFill/>
        </p:spPr>
        <p:txBody>
          <a:bodyPr wrap="square" rtlCol="0">
            <a:spAutoFit/>
          </a:bodyPr>
          <a:lstStyle/>
          <a:p>
            <a:r>
              <a:rPr lang="nl-BE" sz="1400" dirty="0"/>
              <a:t>ACTIEFREKENING</a:t>
            </a:r>
          </a:p>
        </p:txBody>
      </p:sp>
      <p:sp>
        <p:nvSpPr>
          <p:cNvPr id="23" name="Tekstvak 22">
            <a:extLst>
              <a:ext uri="{FF2B5EF4-FFF2-40B4-BE49-F238E27FC236}">
                <a16:creationId xmlns:a16="http://schemas.microsoft.com/office/drawing/2014/main" id="{7750777C-D168-B340-A01C-5D124D97915C}"/>
              </a:ext>
            </a:extLst>
          </p:cNvPr>
          <p:cNvSpPr txBox="1"/>
          <p:nvPr/>
        </p:nvSpPr>
        <p:spPr>
          <a:xfrm>
            <a:off x="700219" y="1669533"/>
            <a:ext cx="869089" cy="369332"/>
          </a:xfrm>
          <a:prstGeom prst="rect">
            <a:avLst/>
          </a:prstGeom>
          <a:noFill/>
        </p:spPr>
        <p:txBody>
          <a:bodyPr wrap="square" rtlCol="0">
            <a:spAutoFit/>
          </a:bodyPr>
          <a:lstStyle/>
          <a:p>
            <a:r>
              <a:rPr lang="nl-BE" dirty="0"/>
              <a:t>DEBET</a:t>
            </a:r>
          </a:p>
        </p:txBody>
      </p:sp>
      <p:sp>
        <p:nvSpPr>
          <p:cNvPr id="25" name="Tekstvak 24">
            <a:extLst>
              <a:ext uri="{FF2B5EF4-FFF2-40B4-BE49-F238E27FC236}">
                <a16:creationId xmlns:a16="http://schemas.microsoft.com/office/drawing/2014/main" id="{3E3B17B9-DA57-CF48-956D-0CB887E3E05D}"/>
              </a:ext>
            </a:extLst>
          </p:cNvPr>
          <p:cNvSpPr txBox="1"/>
          <p:nvPr/>
        </p:nvSpPr>
        <p:spPr>
          <a:xfrm>
            <a:off x="4694925" y="1694247"/>
            <a:ext cx="980945" cy="369332"/>
          </a:xfrm>
          <a:prstGeom prst="rect">
            <a:avLst/>
          </a:prstGeom>
          <a:noFill/>
        </p:spPr>
        <p:txBody>
          <a:bodyPr wrap="square" rtlCol="0">
            <a:spAutoFit/>
          </a:bodyPr>
          <a:lstStyle/>
          <a:p>
            <a:r>
              <a:rPr lang="nl-BE" dirty="0"/>
              <a:t>CREDIT</a:t>
            </a:r>
          </a:p>
        </p:txBody>
      </p:sp>
      <p:sp>
        <p:nvSpPr>
          <p:cNvPr id="27" name="Tekstvak 26">
            <a:extLst>
              <a:ext uri="{FF2B5EF4-FFF2-40B4-BE49-F238E27FC236}">
                <a16:creationId xmlns:a16="http://schemas.microsoft.com/office/drawing/2014/main" id="{4164C464-C4A6-E644-8550-1787D119F159}"/>
              </a:ext>
            </a:extLst>
          </p:cNvPr>
          <p:cNvSpPr txBox="1"/>
          <p:nvPr/>
        </p:nvSpPr>
        <p:spPr>
          <a:xfrm>
            <a:off x="1098048" y="2551837"/>
            <a:ext cx="1504500" cy="1754326"/>
          </a:xfrm>
          <a:prstGeom prst="rect">
            <a:avLst/>
          </a:prstGeom>
          <a:noFill/>
        </p:spPr>
        <p:txBody>
          <a:bodyPr wrap="square" rtlCol="0">
            <a:spAutoFit/>
          </a:bodyPr>
          <a:lstStyle/>
          <a:p>
            <a:pPr algn="ctr"/>
            <a:r>
              <a:rPr lang="nl-BE" sz="5400" dirty="0"/>
              <a:t>+</a:t>
            </a:r>
            <a:br>
              <a:rPr lang="nl-BE" sz="5400" dirty="0"/>
            </a:br>
            <a:r>
              <a:rPr lang="nl-BE" sz="5400" dirty="0"/>
              <a:t>(BS)</a:t>
            </a:r>
          </a:p>
        </p:txBody>
      </p:sp>
      <p:sp>
        <p:nvSpPr>
          <p:cNvPr id="28" name="Tekstvak 27">
            <a:extLst>
              <a:ext uri="{FF2B5EF4-FFF2-40B4-BE49-F238E27FC236}">
                <a16:creationId xmlns:a16="http://schemas.microsoft.com/office/drawing/2014/main" id="{5B22D86E-0D6A-0540-B722-37BB8EC793EA}"/>
              </a:ext>
            </a:extLst>
          </p:cNvPr>
          <p:cNvSpPr txBox="1"/>
          <p:nvPr/>
        </p:nvSpPr>
        <p:spPr>
          <a:xfrm>
            <a:off x="4298863" y="2753847"/>
            <a:ext cx="481913" cy="923330"/>
          </a:xfrm>
          <a:prstGeom prst="rect">
            <a:avLst/>
          </a:prstGeom>
          <a:noFill/>
        </p:spPr>
        <p:txBody>
          <a:bodyPr wrap="square" rtlCol="0">
            <a:spAutoFit/>
          </a:bodyPr>
          <a:lstStyle/>
          <a:p>
            <a:r>
              <a:rPr lang="nl-BE" sz="5400" dirty="0"/>
              <a:t>-</a:t>
            </a:r>
          </a:p>
        </p:txBody>
      </p:sp>
      <p:sp>
        <p:nvSpPr>
          <p:cNvPr id="30" name="Tekstvak 29">
            <a:extLst>
              <a:ext uri="{FF2B5EF4-FFF2-40B4-BE49-F238E27FC236}">
                <a16:creationId xmlns:a16="http://schemas.microsoft.com/office/drawing/2014/main" id="{25B72707-9B8B-524A-8500-615EABF563BC}"/>
              </a:ext>
            </a:extLst>
          </p:cNvPr>
          <p:cNvSpPr txBox="1"/>
          <p:nvPr/>
        </p:nvSpPr>
        <p:spPr>
          <a:xfrm>
            <a:off x="8101784" y="1792871"/>
            <a:ext cx="1664302" cy="307777"/>
          </a:xfrm>
          <a:prstGeom prst="rect">
            <a:avLst/>
          </a:prstGeom>
          <a:noFill/>
        </p:spPr>
        <p:txBody>
          <a:bodyPr wrap="square" rtlCol="0">
            <a:spAutoFit/>
          </a:bodyPr>
          <a:lstStyle/>
          <a:p>
            <a:r>
              <a:rPr lang="nl-BE" sz="1400" dirty="0"/>
              <a:t>PASSIEFREKENING</a:t>
            </a:r>
          </a:p>
        </p:txBody>
      </p:sp>
      <p:sp>
        <p:nvSpPr>
          <p:cNvPr id="31" name="Tekstvak 30">
            <a:extLst>
              <a:ext uri="{FF2B5EF4-FFF2-40B4-BE49-F238E27FC236}">
                <a16:creationId xmlns:a16="http://schemas.microsoft.com/office/drawing/2014/main" id="{D3165D58-2186-2642-BEA5-CA03B55996BB}"/>
              </a:ext>
            </a:extLst>
          </p:cNvPr>
          <p:cNvSpPr txBox="1"/>
          <p:nvPr/>
        </p:nvSpPr>
        <p:spPr>
          <a:xfrm>
            <a:off x="6546122" y="1731085"/>
            <a:ext cx="869089" cy="369332"/>
          </a:xfrm>
          <a:prstGeom prst="rect">
            <a:avLst/>
          </a:prstGeom>
          <a:noFill/>
        </p:spPr>
        <p:txBody>
          <a:bodyPr wrap="square" rtlCol="0">
            <a:spAutoFit/>
          </a:bodyPr>
          <a:lstStyle/>
          <a:p>
            <a:r>
              <a:rPr lang="nl-BE" dirty="0"/>
              <a:t>DEBET</a:t>
            </a:r>
          </a:p>
        </p:txBody>
      </p:sp>
      <p:sp>
        <p:nvSpPr>
          <p:cNvPr id="32" name="Tekstvak 31">
            <a:extLst>
              <a:ext uri="{FF2B5EF4-FFF2-40B4-BE49-F238E27FC236}">
                <a16:creationId xmlns:a16="http://schemas.microsoft.com/office/drawing/2014/main" id="{E49A738C-50C0-0D49-A1D2-A041526E9B7F}"/>
              </a:ext>
            </a:extLst>
          </p:cNvPr>
          <p:cNvSpPr txBox="1"/>
          <p:nvPr/>
        </p:nvSpPr>
        <p:spPr>
          <a:xfrm>
            <a:off x="10540828" y="1755799"/>
            <a:ext cx="980945" cy="369332"/>
          </a:xfrm>
          <a:prstGeom prst="rect">
            <a:avLst/>
          </a:prstGeom>
          <a:noFill/>
        </p:spPr>
        <p:txBody>
          <a:bodyPr wrap="square" rtlCol="0">
            <a:spAutoFit/>
          </a:bodyPr>
          <a:lstStyle/>
          <a:p>
            <a:r>
              <a:rPr lang="nl-BE" dirty="0"/>
              <a:t>CREDIT</a:t>
            </a:r>
          </a:p>
        </p:txBody>
      </p:sp>
      <p:sp>
        <p:nvSpPr>
          <p:cNvPr id="38" name="Tekstvak 37">
            <a:extLst>
              <a:ext uri="{FF2B5EF4-FFF2-40B4-BE49-F238E27FC236}">
                <a16:creationId xmlns:a16="http://schemas.microsoft.com/office/drawing/2014/main" id="{22C1AD8F-4D8D-1640-BCD3-E9DC7EC2A847}"/>
              </a:ext>
            </a:extLst>
          </p:cNvPr>
          <p:cNvSpPr txBox="1"/>
          <p:nvPr/>
        </p:nvSpPr>
        <p:spPr>
          <a:xfrm>
            <a:off x="546725" y="5612690"/>
            <a:ext cx="2208895" cy="369332"/>
          </a:xfrm>
          <a:prstGeom prst="rect">
            <a:avLst/>
          </a:prstGeom>
          <a:noFill/>
        </p:spPr>
        <p:txBody>
          <a:bodyPr wrap="square" rtlCol="0">
            <a:spAutoFit/>
          </a:bodyPr>
          <a:lstStyle/>
          <a:p>
            <a:r>
              <a:rPr lang="nl-BE" dirty="0"/>
              <a:t>BS = BEGINSALDO</a:t>
            </a:r>
          </a:p>
        </p:txBody>
      </p:sp>
      <p:pic>
        <p:nvPicPr>
          <p:cNvPr id="2" name="Opgenomen geluid" descr="Opgenomen geluid">
            <a:hlinkClick r:id="" action="ppaction://media"/>
            <a:extLst>
              <a:ext uri="{FF2B5EF4-FFF2-40B4-BE49-F238E27FC236}">
                <a16:creationId xmlns:a16="http://schemas.microsoft.com/office/drawing/2014/main" id="{33FDD22D-1B5D-2748-9077-41B4DAFCD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1300" y="4670854"/>
            <a:ext cx="812800" cy="812800"/>
          </a:xfrm>
          <a:prstGeom prst="rect">
            <a:avLst/>
          </a:prstGeom>
        </p:spPr>
      </p:pic>
    </p:spTree>
    <p:extLst>
      <p:ext uri="{BB962C8B-B14F-4D97-AF65-F5344CB8AC3E}">
        <p14:creationId xmlns:p14="http://schemas.microsoft.com/office/powerpoint/2010/main" val="47222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27" grpId="0"/>
      <p:bldP spid="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56446-3315-F643-9206-40E52F65557B}"/>
              </a:ext>
            </a:extLst>
          </p:cNvPr>
          <p:cNvSpPr>
            <a:spLocks noGrp="1"/>
          </p:cNvSpPr>
          <p:nvPr>
            <p:ph type="title"/>
          </p:nvPr>
        </p:nvSpPr>
        <p:spPr/>
        <p:txBody>
          <a:bodyPr/>
          <a:lstStyle/>
          <a:p>
            <a:r>
              <a:rPr lang="nl-BE" dirty="0"/>
              <a:t>Maak </a:t>
            </a:r>
            <a:br>
              <a:rPr lang="nl-BE" dirty="0"/>
            </a:br>
            <a:r>
              <a:rPr lang="nl-BE" dirty="0"/>
              <a:t>Oefening 4</a:t>
            </a:r>
            <a:br>
              <a:rPr lang="nl-BE" dirty="0"/>
            </a:br>
            <a:r>
              <a:rPr lang="nl-BE" dirty="0"/>
              <a:t>zelfstandig</a:t>
            </a:r>
          </a:p>
        </p:txBody>
      </p:sp>
      <p:sp>
        <p:nvSpPr>
          <p:cNvPr id="3" name="Tijdelijke aanduiding voor tekst 2">
            <a:extLst>
              <a:ext uri="{FF2B5EF4-FFF2-40B4-BE49-F238E27FC236}">
                <a16:creationId xmlns:a16="http://schemas.microsoft.com/office/drawing/2014/main" id="{28F87467-2009-0A49-BD90-C95B30E3BE20}"/>
              </a:ext>
            </a:extLst>
          </p:cNvPr>
          <p:cNvSpPr>
            <a:spLocks noGrp="1"/>
          </p:cNvSpPr>
          <p:nvPr>
            <p:ph type="body" idx="1"/>
          </p:nvPr>
        </p:nvSpPr>
        <p:spPr/>
        <p:txBody>
          <a:bodyPr/>
          <a:lstStyle/>
          <a:p>
            <a:r>
              <a:rPr lang="nl-BE" dirty="0"/>
              <a:t>Pagina 444 – 447 </a:t>
            </a:r>
          </a:p>
        </p:txBody>
      </p:sp>
      <p:pic>
        <p:nvPicPr>
          <p:cNvPr id="4" name="Opgenomen geluid" descr="Opgenomen geluid">
            <a:hlinkClick r:id="" action="ppaction://media"/>
            <a:extLst>
              <a:ext uri="{FF2B5EF4-FFF2-40B4-BE49-F238E27FC236}">
                <a16:creationId xmlns:a16="http://schemas.microsoft.com/office/drawing/2014/main" id="{29E6A9C3-30D4-7C4F-94BE-71DF70E78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261088"/>
            <a:ext cx="812800" cy="812800"/>
          </a:xfrm>
          <a:prstGeom prst="rect">
            <a:avLst/>
          </a:prstGeom>
        </p:spPr>
      </p:pic>
    </p:spTree>
    <p:extLst>
      <p:ext uri="{BB962C8B-B14F-4D97-AF65-F5344CB8AC3E}">
        <p14:creationId xmlns:p14="http://schemas.microsoft.com/office/powerpoint/2010/main" val="2226796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9848861-A331-0F46-8798-83CFCC94FC43}"/>
              </a:ext>
            </a:extLst>
          </p:cNvPr>
          <p:cNvSpPr>
            <a:spLocks noGrp="1"/>
          </p:cNvSpPr>
          <p:nvPr>
            <p:ph type="title"/>
          </p:nvPr>
        </p:nvSpPr>
        <p:spPr>
          <a:xfrm>
            <a:off x="2" y="0"/>
            <a:ext cx="12191998" cy="1113295"/>
          </a:xfrm>
        </p:spPr>
        <p:txBody>
          <a:bodyPr anchor="b">
            <a:noAutofit/>
          </a:bodyPr>
          <a:lstStyle/>
          <a:p>
            <a:pPr algn="ctr"/>
            <a:r>
              <a:rPr lang="nl-BE" sz="3600" dirty="0"/>
              <a:t>15. boeking: verrekening en vereffening van de btw</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A1ACF69A-B8F8-834B-B287-8CB725ED42CB}"/>
              </a:ext>
            </a:extLst>
          </p:cNvPr>
          <p:cNvPicPr>
            <a:picLocks noGrp="1" noChangeAspect="1"/>
          </p:cNvPicPr>
          <p:nvPr>
            <p:ph idx="1"/>
          </p:nvPr>
        </p:nvPicPr>
        <p:blipFill>
          <a:blip r:embed="rId5"/>
          <a:stretch>
            <a:fillRect/>
          </a:stretch>
        </p:blipFill>
        <p:spPr>
          <a:xfrm>
            <a:off x="762000" y="1953939"/>
            <a:ext cx="10668000" cy="3104109"/>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8AF21AA3-577F-D946-A95B-536EB0A6A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0" y="1127217"/>
            <a:ext cx="812800" cy="812800"/>
          </a:xfrm>
          <a:prstGeom prst="rect">
            <a:avLst/>
          </a:prstGeom>
        </p:spPr>
      </p:pic>
    </p:spTree>
    <p:extLst>
      <p:ext uri="{BB962C8B-B14F-4D97-AF65-F5344CB8AC3E}">
        <p14:creationId xmlns:p14="http://schemas.microsoft.com/office/powerpoint/2010/main" val="33878176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66E3CF-6EE7-2A45-A18E-A438096A3369}"/>
              </a:ext>
            </a:extLst>
          </p:cNvPr>
          <p:cNvSpPr>
            <a:spLocks noGrp="1"/>
          </p:cNvSpPr>
          <p:nvPr>
            <p:ph type="title"/>
          </p:nvPr>
        </p:nvSpPr>
        <p:spPr>
          <a:xfrm>
            <a:off x="3" y="281492"/>
            <a:ext cx="12191997" cy="1113295"/>
          </a:xfrm>
        </p:spPr>
        <p:txBody>
          <a:bodyPr anchor="b">
            <a:noAutofit/>
          </a:bodyPr>
          <a:lstStyle/>
          <a:p>
            <a:pPr algn="ctr"/>
            <a:r>
              <a:rPr lang="nl-BE" sz="3600" dirty="0"/>
              <a:t>15A. De verrekening: eerst boeken we het kleinste bedrag over naar de andere rekening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C72FA540-8A5B-DF4F-B175-13B31B61C406}"/>
              </a:ext>
            </a:extLst>
          </p:cNvPr>
          <p:cNvPicPr>
            <a:picLocks noGrp="1" noChangeAspect="1"/>
          </p:cNvPicPr>
          <p:nvPr>
            <p:ph idx="1"/>
          </p:nvPr>
        </p:nvPicPr>
        <p:blipFill>
          <a:blip r:embed="rId5"/>
          <a:stretch>
            <a:fillRect/>
          </a:stretch>
        </p:blipFill>
        <p:spPr>
          <a:xfrm>
            <a:off x="762000" y="2251680"/>
            <a:ext cx="10668000" cy="2508627"/>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20149FD0-CEEE-1144-BBDF-8B56B7C441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0" y="838139"/>
            <a:ext cx="812800" cy="812800"/>
          </a:xfrm>
          <a:prstGeom prst="rect">
            <a:avLst/>
          </a:prstGeom>
        </p:spPr>
      </p:pic>
    </p:spTree>
    <p:extLst>
      <p:ext uri="{BB962C8B-B14F-4D97-AF65-F5344CB8AC3E}">
        <p14:creationId xmlns:p14="http://schemas.microsoft.com/office/powerpoint/2010/main" val="168351857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359AD7F-88F3-0744-AE89-CB8EB5ECCAD9}"/>
              </a:ext>
            </a:extLst>
          </p:cNvPr>
          <p:cNvSpPr>
            <a:spLocks noGrp="1"/>
          </p:cNvSpPr>
          <p:nvPr>
            <p:ph type="title"/>
          </p:nvPr>
        </p:nvSpPr>
        <p:spPr>
          <a:xfrm>
            <a:off x="761996" y="382385"/>
            <a:ext cx="10668004" cy="1113295"/>
          </a:xfrm>
        </p:spPr>
        <p:txBody>
          <a:bodyPr anchor="b">
            <a:noAutofit/>
          </a:bodyPr>
          <a:lstStyle/>
          <a:p>
            <a:pPr algn="ctr"/>
            <a:r>
              <a:rPr lang="nl-BE" sz="3200" dirty="0"/>
              <a:t>15B. De vereffening: daarna gaan we het saldo van deze rekening vereffenen met de bankrekening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F44E3AEA-B6CE-6B4C-BBDF-361F10212423}"/>
              </a:ext>
            </a:extLst>
          </p:cNvPr>
          <p:cNvPicPr>
            <a:picLocks noGrp="1" noChangeAspect="1"/>
          </p:cNvPicPr>
          <p:nvPr>
            <p:ph idx="1"/>
          </p:nvPr>
        </p:nvPicPr>
        <p:blipFill>
          <a:blip r:embed="rId5"/>
          <a:stretch>
            <a:fillRect/>
          </a:stretch>
        </p:blipFill>
        <p:spPr>
          <a:xfrm>
            <a:off x="762000" y="2251680"/>
            <a:ext cx="10668000" cy="2508627"/>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814B0417-E710-C344-9700-044C30B3E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939032"/>
            <a:ext cx="812800" cy="812800"/>
          </a:xfrm>
          <a:prstGeom prst="rect">
            <a:avLst/>
          </a:prstGeom>
        </p:spPr>
      </p:pic>
    </p:spTree>
    <p:extLst>
      <p:ext uri="{BB962C8B-B14F-4D97-AF65-F5344CB8AC3E}">
        <p14:creationId xmlns:p14="http://schemas.microsoft.com/office/powerpoint/2010/main" val="172028752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D1FD76-E692-F34D-9B43-F3B15752F00F}"/>
              </a:ext>
            </a:extLst>
          </p:cNvPr>
          <p:cNvSpPr>
            <a:spLocks noGrp="1"/>
          </p:cNvSpPr>
          <p:nvPr>
            <p:ph type="title"/>
          </p:nvPr>
        </p:nvSpPr>
        <p:spPr>
          <a:xfrm>
            <a:off x="-1" y="382385"/>
            <a:ext cx="12191997" cy="1113295"/>
          </a:xfrm>
        </p:spPr>
        <p:txBody>
          <a:bodyPr anchor="b">
            <a:normAutofit fontScale="90000"/>
          </a:bodyPr>
          <a:lstStyle/>
          <a:p>
            <a:pPr algn="ctr"/>
            <a:r>
              <a:rPr lang="nl-BE" dirty="0"/>
              <a:t>16A. Afschrijven van de winkeluitrusting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726A92E6-00B7-D744-B9AA-3E2DA8542AA3}"/>
              </a:ext>
            </a:extLst>
          </p:cNvPr>
          <p:cNvPicPr>
            <a:picLocks noGrp="1" noChangeAspect="1"/>
          </p:cNvPicPr>
          <p:nvPr>
            <p:ph idx="1"/>
          </p:nvPr>
        </p:nvPicPr>
        <p:blipFill>
          <a:blip r:embed="rId5"/>
          <a:stretch>
            <a:fillRect/>
          </a:stretch>
        </p:blipFill>
        <p:spPr>
          <a:xfrm>
            <a:off x="762000" y="2239011"/>
            <a:ext cx="10668000" cy="253396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2B023CB4-A6C5-DA4D-8F58-214F4D23D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9883" y="1395632"/>
            <a:ext cx="812800" cy="812800"/>
          </a:xfrm>
          <a:prstGeom prst="rect">
            <a:avLst/>
          </a:prstGeom>
        </p:spPr>
      </p:pic>
    </p:spTree>
    <p:extLst>
      <p:ext uri="{BB962C8B-B14F-4D97-AF65-F5344CB8AC3E}">
        <p14:creationId xmlns:p14="http://schemas.microsoft.com/office/powerpoint/2010/main" val="296149320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4C7365-996C-5F4C-B5F9-67C8AC35AFFA}"/>
              </a:ext>
            </a:extLst>
          </p:cNvPr>
          <p:cNvSpPr>
            <a:spLocks noGrp="1"/>
          </p:cNvSpPr>
          <p:nvPr>
            <p:ph type="title"/>
          </p:nvPr>
        </p:nvSpPr>
        <p:spPr>
          <a:xfrm>
            <a:off x="761996" y="382385"/>
            <a:ext cx="10668004" cy="1113295"/>
          </a:xfrm>
        </p:spPr>
        <p:txBody>
          <a:bodyPr anchor="b">
            <a:normAutofit/>
          </a:bodyPr>
          <a:lstStyle/>
          <a:p>
            <a:pPr algn="ctr"/>
            <a:r>
              <a:rPr lang="nl-BE" dirty="0"/>
              <a:t>16B. Afschrijven van gebouwen</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5F31131D-F2CB-3841-811B-0CB7A9A421CD}"/>
              </a:ext>
            </a:extLst>
          </p:cNvPr>
          <p:cNvPicPr>
            <a:picLocks noGrp="1" noChangeAspect="1"/>
          </p:cNvPicPr>
          <p:nvPr>
            <p:ph idx="1"/>
          </p:nvPr>
        </p:nvPicPr>
        <p:blipFill>
          <a:blip r:embed="rId5"/>
          <a:stretch>
            <a:fillRect/>
          </a:stretch>
        </p:blipFill>
        <p:spPr>
          <a:xfrm>
            <a:off x="762000" y="2239011"/>
            <a:ext cx="10668000" cy="253396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0C71A65C-3BFD-0449-9A6E-B52C6C2EC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1" y="598852"/>
            <a:ext cx="812800" cy="812800"/>
          </a:xfrm>
          <a:prstGeom prst="rect">
            <a:avLst/>
          </a:prstGeom>
        </p:spPr>
      </p:pic>
    </p:spTree>
    <p:extLst>
      <p:ext uri="{BB962C8B-B14F-4D97-AF65-F5344CB8AC3E}">
        <p14:creationId xmlns:p14="http://schemas.microsoft.com/office/powerpoint/2010/main" val="41951761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C2368E-D976-2B4C-B3E5-7F773D524118}"/>
              </a:ext>
            </a:extLst>
          </p:cNvPr>
          <p:cNvSpPr>
            <a:spLocks noGrp="1"/>
          </p:cNvSpPr>
          <p:nvPr>
            <p:ph type="title"/>
          </p:nvPr>
        </p:nvSpPr>
        <p:spPr>
          <a:xfrm>
            <a:off x="761996" y="382385"/>
            <a:ext cx="10668004" cy="1113295"/>
          </a:xfrm>
        </p:spPr>
        <p:txBody>
          <a:bodyPr anchor="b">
            <a:normAutofit/>
          </a:bodyPr>
          <a:lstStyle/>
          <a:p>
            <a:pPr algn="ctr"/>
            <a:r>
              <a:rPr lang="nl-BE" dirty="0"/>
              <a:t>17. boeking: afbetaling lening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0E9C29CE-FDB4-4143-BCBB-6CE749823F1A}"/>
              </a:ext>
            </a:extLst>
          </p:cNvPr>
          <p:cNvPicPr>
            <a:picLocks noGrp="1" noChangeAspect="1"/>
          </p:cNvPicPr>
          <p:nvPr>
            <p:ph idx="1"/>
          </p:nvPr>
        </p:nvPicPr>
        <p:blipFill>
          <a:blip r:embed="rId5"/>
          <a:stretch>
            <a:fillRect/>
          </a:stretch>
        </p:blipFill>
        <p:spPr>
          <a:xfrm>
            <a:off x="762000" y="2239011"/>
            <a:ext cx="10668000" cy="253396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622C532E-4A51-134A-8242-8A1881CA9C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600" y="532632"/>
            <a:ext cx="812800" cy="812800"/>
          </a:xfrm>
          <a:prstGeom prst="rect">
            <a:avLst/>
          </a:prstGeom>
        </p:spPr>
      </p:pic>
    </p:spTree>
    <p:extLst>
      <p:ext uri="{BB962C8B-B14F-4D97-AF65-F5344CB8AC3E}">
        <p14:creationId xmlns:p14="http://schemas.microsoft.com/office/powerpoint/2010/main" val="12120847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30025B0-8CDE-8945-B5E9-CF413C0557A9}"/>
              </a:ext>
            </a:extLst>
          </p:cNvPr>
          <p:cNvSpPr>
            <a:spLocks noGrp="1"/>
          </p:cNvSpPr>
          <p:nvPr>
            <p:ph type="title"/>
          </p:nvPr>
        </p:nvSpPr>
        <p:spPr>
          <a:xfrm>
            <a:off x="-1" y="382385"/>
            <a:ext cx="12191997" cy="1113295"/>
          </a:xfrm>
        </p:spPr>
        <p:txBody>
          <a:bodyPr anchor="b">
            <a:noAutofit/>
          </a:bodyPr>
          <a:lstStyle/>
          <a:p>
            <a:pPr algn="ctr"/>
            <a:r>
              <a:rPr lang="nl-BE" sz="3600" dirty="0"/>
              <a:t>18. boeking: betaling van de interesten op de lening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F656936C-0ACE-4B44-85BB-48324626E646}"/>
              </a:ext>
            </a:extLst>
          </p:cNvPr>
          <p:cNvPicPr>
            <a:picLocks noGrp="1" noChangeAspect="1"/>
          </p:cNvPicPr>
          <p:nvPr>
            <p:ph idx="1"/>
          </p:nvPr>
        </p:nvPicPr>
        <p:blipFill>
          <a:blip r:embed="rId5"/>
          <a:stretch>
            <a:fillRect/>
          </a:stretch>
        </p:blipFill>
        <p:spPr>
          <a:xfrm>
            <a:off x="762000" y="2239011"/>
            <a:ext cx="10668000" cy="2533966"/>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pgenomen geluid" descr="Opgenomen geluid">
            <a:hlinkClick r:id="" action="ppaction://media"/>
            <a:extLst>
              <a:ext uri="{FF2B5EF4-FFF2-40B4-BE49-F238E27FC236}">
                <a16:creationId xmlns:a16="http://schemas.microsoft.com/office/drawing/2014/main" id="{49C5B46F-803C-604B-9A4C-582071C3A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196" y="126232"/>
            <a:ext cx="812800" cy="812800"/>
          </a:xfrm>
          <a:prstGeom prst="rect">
            <a:avLst/>
          </a:prstGeom>
        </p:spPr>
      </p:pic>
    </p:spTree>
    <p:extLst>
      <p:ext uri="{BB962C8B-B14F-4D97-AF65-F5344CB8AC3E}">
        <p14:creationId xmlns:p14="http://schemas.microsoft.com/office/powerpoint/2010/main" val="392161937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23466E-A67D-204F-A65C-7F682B3752F6}"/>
              </a:ext>
            </a:extLst>
          </p:cNvPr>
          <p:cNvSpPr>
            <a:spLocks noGrp="1"/>
          </p:cNvSpPr>
          <p:nvPr>
            <p:ph type="title"/>
          </p:nvPr>
        </p:nvSpPr>
        <p:spPr>
          <a:xfrm>
            <a:off x="0" y="382385"/>
            <a:ext cx="12192000" cy="1113295"/>
          </a:xfrm>
        </p:spPr>
        <p:txBody>
          <a:bodyPr anchor="b">
            <a:normAutofit fontScale="90000"/>
          </a:bodyPr>
          <a:lstStyle/>
          <a:p>
            <a:pPr algn="ctr"/>
            <a:r>
              <a:rPr lang="nl-BE" dirty="0"/>
              <a:t>19. boeking: bestemming van het resultaat</a:t>
            </a:r>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Tijdelijke aanduiding voor inhoud 10" descr="Afbeelding met schermafbeelding&#10;&#10;Automatisch gegenereerde beschrijving">
            <a:extLst>
              <a:ext uri="{FF2B5EF4-FFF2-40B4-BE49-F238E27FC236}">
                <a16:creationId xmlns:a16="http://schemas.microsoft.com/office/drawing/2014/main" id="{71D961E4-5BE2-CF44-8ACD-39B09009354E}"/>
              </a:ext>
            </a:extLst>
          </p:cNvPr>
          <p:cNvPicPr>
            <a:picLocks noGrp="1" noChangeAspect="1"/>
          </p:cNvPicPr>
          <p:nvPr>
            <p:ph idx="1"/>
          </p:nvPr>
        </p:nvPicPr>
        <p:blipFill>
          <a:blip r:embed="rId5"/>
          <a:stretch>
            <a:fillRect/>
          </a:stretch>
        </p:blipFill>
        <p:spPr>
          <a:xfrm>
            <a:off x="1553025" y="1878065"/>
            <a:ext cx="9085950" cy="4026728"/>
          </a:xfrm>
        </p:spPr>
      </p:pic>
      <p:pic>
        <p:nvPicPr>
          <p:cNvPr id="3" name="Opgenomen geluid" descr="Opgenomen geluid">
            <a:hlinkClick r:id="" action="ppaction://media"/>
            <a:extLst>
              <a:ext uri="{FF2B5EF4-FFF2-40B4-BE49-F238E27FC236}">
                <a16:creationId xmlns:a16="http://schemas.microsoft.com/office/drawing/2014/main" id="{5911671E-6A24-5441-ACDF-5ECDCCC87E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9087" y="1845408"/>
            <a:ext cx="812800" cy="812800"/>
          </a:xfrm>
          <a:prstGeom prst="rect">
            <a:avLst/>
          </a:prstGeom>
        </p:spPr>
      </p:pic>
    </p:spTree>
    <p:extLst>
      <p:ext uri="{BB962C8B-B14F-4D97-AF65-F5344CB8AC3E}">
        <p14:creationId xmlns:p14="http://schemas.microsoft.com/office/powerpoint/2010/main" val="39166525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schermafbeelding&#10;&#10;Automatisch gegenereerde beschrijving">
            <a:extLst>
              <a:ext uri="{FF2B5EF4-FFF2-40B4-BE49-F238E27FC236}">
                <a16:creationId xmlns:a16="http://schemas.microsoft.com/office/drawing/2014/main" id="{5B653C18-96FA-A743-9729-B6608286212C}"/>
              </a:ext>
            </a:extLst>
          </p:cNvPr>
          <p:cNvPicPr>
            <a:picLocks noGrp="1" noChangeAspect="1"/>
          </p:cNvPicPr>
          <p:nvPr>
            <p:ph idx="1"/>
          </p:nvPr>
        </p:nvPicPr>
        <p:blipFill>
          <a:blip r:embed="rId5"/>
          <a:stretch>
            <a:fillRect/>
          </a:stretch>
        </p:blipFill>
        <p:spPr>
          <a:xfrm>
            <a:off x="1384042" y="1662828"/>
            <a:ext cx="9423909" cy="4176505"/>
          </a:xfrm>
        </p:spPr>
      </p:pic>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el 1">
            <a:extLst>
              <a:ext uri="{FF2B5EF4-FFF2-40B4-BE49-F238E27FC236}">
                <a16:creationId xmlns:a16="http://schemas.microsoft.com/office/drawing/2014/main" id="{24615907-DF5A-F74C-A8E1-7B0CF0029585}"/>
              </a:ext>
            </a:extLst>
          </p:cNvPr>
          <p:cNvSpPr>
            <a:spLocks noGrp="1"/>
          </p:cNvSpPr>
          <p:nvPr>
            <p:ph type="title"/>
          </p:nvPr>
        </p:nvSpPr>
        <p:spPr>
          <a:xfrm>
            <a:off x="-1" y="382588"/>
            <a:ext cx="12191997" cy="1112837"/>
          </a:xfrm>
        </p:spPr>
        <p:txBody>
          <a:bodyPr anchor="b">
            <a:normAutofit fontScale="90000"/>
          </a:bodyPr>
          <a:lstStyle/>
          <a:p>
            <a:pPr algn="ctr"/>
            <a:r>
              <a:rPr lang="nl-BE" dirty="0"/>
              <a:t>19. boeking: bestemming van het resultaat</a:t>
            </a:r>
          </a:p>
        </p:txBody>
      </p:sp>
      <p:pic>
        <p:nvPicPr>
          <p:cNvPr id="2" name="Opgenomen geluid" descr="Opgenomen geluid">
            <a:hlinkClick r:id="" action="ppaction://media"/>
            <a:extLst>
              <a:ext uri="{FF2B5EF4-FFF2-40B4-BE49-F238E27FC236}">
                <a16:creationId xmlns:a16="http://schemas.microsoft.com/office/drawing/2014/main" id="{E0A24DAB-FB9C-144D-AF28-8120D0A5AD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3575" y="1662828"/>
            <a:ext cx="812800" cy="812800"/>
          </a:xfrm>
          <a:prstGeom prst="rect">
            <a:avLst/>
          </a:prstGeom>
        </p:spPr>
      </p:pic>
    </p:spTree>
    <p:extLst>
      <p:ext uri="{BB962C8B-B14F-4D97-AF65-F5344CB8AC3E}">
        <p14:creationId xmlns:p14="http://schemas.microsoft.com/office/powerpoint/2010/main" val="169877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2567F-4ECC-B240-A50A-9BE6DF92CF3C}"/>
              </a:ext>
            </a:extLst>
          </p:cNvPr>
          <p:cNvSpPr>
            <a:spLocks noGrp="1"/>
          </p:cNvSpPr>
          <p:nvPr>
            <p:ph type="title"/>
          </p:nvPr>
        </p:nvSpPr>
        <p:spPr>
          <a:xfrm>
            <a:off x="1251678" y="147605"/>
            <a:ext cx="9449273" cy="865648"/>
          </a:xfrm>
        </p:spPr>
        <p:txBody>
          <a:bodyPr>
            <a:noAutofit/>
          </a:bodyPr>
          <a:lstStyle/>
          <a:p>
            <a:r>
              <a:rPr lang="nl-BE" sz="3600" dirty="0"/>
              <a:t>BRENG HET BEGINSALDO VAN DE BANK OVER OP DE ONDERSTAANDE T-REKENING.</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E9B6A26B-DF5D-F444-879E-C3EB299A5490}"/>
              </a:ext>
            </a:extLst>
          </p:cNvPr>
          <p:cNvPicPr>
            <a:picLocks noGrp="1" noChangeAspect="1"/>
          </p:cNvPicPr>
          <p:nvPr>
            <p:ph idx="1"/>
          </p:nvPr>
        </p:nvPicPr>
        <p:blipFill>
          <a:blip r:embed="rId5"/>
          <a:stretch>
            <a:fillRect/>
          </a:stretch>
        </p:blipFill>
        <p:spPr>
          <a:xfrm>
            <a:off x="1674783" y="1248033"/>
            <a:ext cx="9251740" cy="5375864"/>
          </a:xfrm>
        </p:spPr>
      </p:pic>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70BC5D73-FCF9-194B-A9DE-3C2370CBF41D}"/>
                  </a:ext>
                </a:extLst>
              </p14:cNvPr>
              <p14:cNvContentPartPr/>
              <p14:nvPr/>
            </p14:nvContentPartPr>
            <p14:xfrm>
              <a:off x="1891272" y="5023444"/>
              <a:ext cx="453960" cy="12960"/>
            </p14:xfrm>
          </p:contentPart>
        </mc:Choice>
        <mc:Fallback xmlns="">
          <p:pic>
            <p:nvPicPr>
              <p:cNvPr id="3" name="Inkt 2">
                <a:extLst>
                  <a:ext uri="{FF2B5EF4-FFF2-40B4-BE49-F238E27FC236}">
                    <a16:creationId xmlns:a16="http://schemas.microsoft.com/office/drawing/2014/main" id="{70BC5D73-FCF9-194B-A9DE-3C2370CBF41D}"/>
                  </a:ext>
                </a:extLst>
              </p:cNvPr>
              <p:cNvPicPr/>
              <p:nvPr/>
            </p:nvPicPr>
            <p:blipFill>
              <a:blip r:embed="rId7"/>
              <a:stretch>
                <a:fillRect/>
              </a:stretch>
            </p:blipFill>
            <p:spPr>
              <a:xfrm>
                <a:off x="1837272" y="4915444"/>
                <a:ext cx="5616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t 3">
                <a:extLst>
                  <a:ext uri="{FF2B5EF4-FFF2-40B4-BE49-F238E27FC236}">
                    <a16:creationId xmlns:a16="http://schemas.microsoft.com/office/drawing/2014/main" id="{98712864-0E6E-E34A-AB40-E2C03B7D4807}"/>
                  </a:ext>
                </a:extLst>
              </p14:cNvPr>
              <p14:cNvContentPartPr/>
              <p14:nvPr/>
            </p14:nvContentPartPr>
            <p14:xfrm>
              <a:off x="3357545" y="4983484"/>
              <a:ext cx="1437120" cy="39960"/>
            </p14:xfrm>
          </p:contentPart>
        </mc:Choice>
        <mc:Fallback xmlns="">
          <p:pic>
            <p:nvPicPr>
              <p:cNvPr id="4" name="Inkt 3">
                <a:extLst>
                  <a:ext uri="{FF2B5EF4-FFF2-40B4-BE49-F238E27FC236}">
                    <a16:creationId xmlns:a16="http://schemas.microsoft.com/office/drawing/2014/main" id="{98712864-0E6E-E34A-AB40-E2C03B7D4807}"/>
                  </a:ext>
                </a:extLst>
              </p:cNvPr>
              <p:cNvPicPr/>
              <p:nvPr/>
            </p:nvPicPr>
            <p:blipFill>
              <a:blip r:embed="rId9"/>
              <a:stretch>
                <a:fillRect/>
              </a:stretch>
            </p:blipFill>
            <p:spPr>
              <a:xfrm>
                <a:off x="3303545" y="4875844"/>
                <a:ext cx="1544760" cy="255600"/>
              </a:xfrm>
              <a:prstGeom prst="rect">
                <a:avLst/>
              </a:prstGeom>
            </p:spPr>
          </p:pic>
        </mc:Fallback>
      </mc:AlternateContent>
      <p:pic>
        <p:nvPicPr>
          <p:cNvPr id="6" name="Opgenomen geluid" descr="Opgenomen geluid">
            <a:hlinkClick r:id="" action="ppaction://media"/>
            <a:extLst>
              <a:ext uri="{FF2B5EF4-FFF2-40B4-BE49-F238E27FC236}">
                <a16:creationId xmlns:a16="http://schemas.microsoft.com/office/drawing/2014/main" id="{34212EAE-71C3-274F-AF7B-75B6BEB840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8814" y="317469"/>
            <a:ext cx="812800" cy="812800"/>
          </a:xfrm>
          <a:prstGeom prst="rect">
            <a:avLst/>
          </a:prstGeom>
        </p:spPr>
      </p:pic>
    </p:spTree>
    <p:extLst>
      <p:ext uri="{BB962C8B-B14F-4D97-AF65-F5344CB8AC3E}">
        <p14:creationId xmlns:p14="http://schemas.microsoft.com/office/powerpoint/2010/main" val="170884625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E15FD013-E731-CE4D-B918-99A0E86E633D}"/>
              </a:ext>
            </a:extLst>
          </p:cNvPr>
          <p:cNvSpPr>
            <a:spLocks noGrp="1"/>
          </p:cNvSpPr>
          <p:nvPr>
            <p:ph idx="1"/>
          </p:nvPr>
        </p:nvSpPr>
        <p:spPr>
          <a:xfrm>
            <a:off x="761996" y="1785257"/>
            <a:ext cx="10668004" cy="3440539"/>
          </a:xfrm>
        </p:spPr>
        <p:txBody>
          <a:bodyPr>
            <a:normAutofit/>
          </a:bodyPr>
          <a:lstStyle/>
          <a:p>
            <a:endParaRPr lang="nl-BE" sz="2400"/>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8BFAC86C-814B-834F-A2AA-5B9C52F8E808}"/>
              </a:ext>
            </a:extLst>
          </p:cNvPr>
          <p:cNvPicPr>
            <a:picLocks noChangeAspect="1"/>
          </p:cNvPicPr>
          <p:nvPr/>
        </p:nvPicPr>
        <p:blipFill>
          <a:blip r:embed="rId5"/>
          <a:stretch>
            <a:fillRect/>
          </a:stretch>
        </p:blipFill>
        <p:spPr>
          <a:xfrm>
            <a:off x="730250" y="2159000"/>
            <a:ext cx="10731500" cy="2540000"/>
          </a:xfrm>
          <a:prstGeom prst="rect">
            <a:avLst/>
          </a:prstGeom>
        </p:spPr>
      </p:pic>
      <p:sp>
        <p:nvSpPr>
          <p:cNvPr id="7" name="Titel 1">
            <a:extLst>
              <a:ext uri="{FF2B5EF4-FFF2-40B4-BE49-F238E27FC236}">
                <a16:creationId xmlns:a16="http://schemas.microsoft.com/office/drawing/2014/main" id="{0AD9EC9F-DCD1-FE49-8931-1249F51B6902}"/>
              </a:ext>
            </a:extLst>
          </p:cNvPr>
          <p:cNvSpPr>
            <a:spLocks noGrp="1"/>
          </p:cNvSpPr>
          <p:nvPr>
            <p:ph type="title"/>
          </p:nvPr>
        </p:nvSpPr>
        <p:spPr>
          <a:xfrm>
            <a:off x="-1" y="382588"/>
            <a:ext cx="12191998" cy="1112837"/>
          </a:xfrm>
        </p:spPr>
        <p:txBody>
          <a:bodyPr anchor="b">
            <a:normAutofit fontScale="90000"/>
          </a:bodyPr>
          <a:lstStyle/>
          <a:p>
            <a:pPr algn="ctr"/>
            <a:r>
              <a:rPr lang="nl-BE" dirty="0"/>
              <a:t>19. boeking: bestemming van het resultaat</a:t>
            </a:r>
          </a:p>
        </p:txBody>
      </p:sp>
      <p:pic>
        <p:nvPicPr>
          <p:cNvPr id="2" name="Opgenomen geluid" descr="Opgenomen geluid">
            <a:hlinkClick r:id="" action="ppaction://media"/>
            <a:extLst>
              <a:ext uri="{FF2B5EF4-FFF2-40B4-BE49-F238E27FC236}">
                <a16:creationId xmlns:a16="http://schemas.microsoft.com/office/drawing/2014/main" id="{45D04269-F301-3D49-8644-2919C690D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7922" y="1495425"/>
            <a:ext cx="812800" cy="812800"/>
          </a:xfrm>
          <a:prstGeom prst="rect">
            <a:avLst/>
          </a:prstGeom>
        </p:spPr>
      </p:pic>
    </p:spTree>
    <p:extLst>
      <p:ext uri="{BB962C8B-B14F-4D97-AF65-F5344CB8AC3E}">
        <p14:creationId xmlns:p14="http://schemas.microsoft.com/office/powerpoint/2010/main" val="24937950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7FFE9066-B549-42EC-BEE6-8E3E95827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D0C12E-AE0F-DF4F-A90B-B17364CA3719}"/>
              </a:ext>
            </a:extLst>
          </p:cNvPr>
          <p:cNvSpPr>
            <a:spLocks noGrp="1"/>
          </p:cNvSpPr>
          <p:nvPr>
            <p:ph type="title"/>
          </p:nvPr>
        </p:nvSpPr>
        <p:spPr>
          <a:xfrm>
            <a:off x="936792" y="643467"/>
            <a:ext cx="10599534" cy="4584314"/>
          </a:xfrm>
        </p:spPr>
        <p:txBody>
          <a:bodyPr vert="horz" lIns="91440" tIns="45720" rIns="91440" bIns="45720" rtlCol="0" anchor="b">
            <a:normAutofit/>
          </a:bodyPr>
          <a:lstStyle/>
          <a:p>
            <a:r>
              <a:rPr lang="en-US" sz="5000" dirty="0" err="1"/>
              <a:t>Opdracht</a:t>
            </a:r>
            <a:r>
              <a:rPr lang="en-US" sz="5000" dirty="0"/>
              <a:t> 5</a:t>
            </a:r>
            <a:br>
              <a:rPr lang="en-US" sz="5000" dirty="0"/>
            </a:br>
            <a:r>
              <a:rPr lang="en-US" sz="5000" dirty="0"/>
              <a:t/>
            </a:r>
            <a:br>
              <a:rPr lang="en-US" sz="5000" dirty="0"/>
            </a:br>
            <a:r>
              <a:rPr lang="en-US" sz="5000" dirty="0" err="1"/>
              <a:t>Saldo’s</a:t>
            </a:r>
            <a:r>
              <a:rPr lang="en-US" sz="5000" dirty="0"/>
              <a:t> </a:t>
            </a:r>
            <a:r>
              <a:rPr lang="en-US" sz="5000" dirty="0" err="1"/>
              <a:t>en</a:t>
            </a:r>
            <a:r>
              <a:rPr lang="en-US" sz="5000" dirty="0"/>
              <a:t> </a:t>
            </a:r>
            <a:r>
              <a:rPr lang="en-US" sz="5000" dirty="0" err="1"/>
              <a:t>eindbalans</a:t>
            </a:r>
            <a:endParaRPr lang="en-US" sz="5000" dirty="0"/>
          </a:p>
        </p:txBody>
      </p:sp>
      <p:sp>
        <p:nvSpPr>
          <p:cNvPr id="3" name="Tijdelijke aanduiding voor tekst 2">
            <a:extLst>
              <a:ext uri="{FF2B5EF4-FFF2-40B4-BE49-F238E27FC236}">
                <a16:creationId xmlns:a16="http://schemas.microsoft.com/office/drawing/2014/main" id="{C4AA6636-9D55-0F4E-AA41-0AD18AE629C4}"/>
              </a:ext>
            </a:extLst>
          </p:cNvPr>
          <p:cNvSpPr>
            <a:spLocks noGrp="1"/>
          </p:cNvSpPr>
          <p:nvPr>
            <p:ph type="body" idx="1"/>
          </p:nvPr>
        </p:nvSpPr>
        <p:spPr>
          <a:xfrm>
            <a:off x="936792" y="5227781"/>
            <a:ext cx="9181896" cy="748145"/>
          </a:xfrm>
        </p:spPr>
        <p:txBody>
          <a:bodyPr vert="horz" lIns="91440" tIns="45720" rIns="91440" bIns="45720" rtlCol="0" anchor="t">
            <a:normAutofit/>
          </a:bodyPr>
          <a:lstStyle/>
          <a:p>
            <a:r>
              <a:rPr lang="en-US" sz="1800" dirty="0" err="1">
                <a:solidFill>
                  <a:schemeClr val="tx2"/>
                </a:solidFill>
              </a:rPr>
              <a:t>Pagina</a:t>
            </a:r>
            <a:r>
              <a:rPr lang="en-US" sz="1800" dirty="0">
                <a:solidFill>
                  <a:schemeClr val="tx2"/>
                </a:solidFill>
              </a:rPr>
              <a:t> 59</a:t>
            </a:r>
          </a:p>
        </p:txBody>
      </p:sp>
      <p:sp>
        <p:nvSpPr>
          <p:cNvPr id="14" name="Rectangle 13">
            <a:extLst>
              <a:ext uri="{FF2B5EF4-FFF2-40B4-BE49-F238E27FC236}">
                <a16:creationId xmlns:a16="http://schemas.microsoft.com/office/drawing/2014/main" id="{4F99A79F-E2EF-4DCF-A366-569A81CFF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19719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1362F-1084-F443-8AE0-EA4EFE60237C}"/>
              </a:ext>
            </a:extLst>
          </p:cNvPr>
          <p:cNvSpPr>
            <a:spLocks noGrp="1"/>
          </p:cNvSpPr>
          <p:nvPr>
            <p:ph type="title"/>
          </p:nvPr>
        </p:nvSpPr>
        <p:spPr/>
        <p:txBody>
          <a:bodyPr/>
          <a:lstStyle/>
          <a:p>
            <a:r>
              <a:rPr lang="nl-BE" dirty="0"/>
              <a:t>Salderen van de T-rekeningen</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B3009A4B-D1E0-4748-B76D-3B930FD169FF}"/>
              </a:ext>
            </a:extLst>
          </p:cNvPr>
          <p:cNvPicPr>
            <a:picLocks noGrp="1" noChangeAspect="1"/>
          </p:cNvPicPr>
          <p:nvPr>
            <p:ph idx="1"/>
          </p:nvPr>
        </p:nvPicPr>
        <p:blipFill>
          <a:blip r:embed="rId5"/>
          <a:stretch>
            <a:fillRect/>
          </a:stretch>
        </p:blipFill>
        <p:spPr>
          <a:xfrm>
            <a:off x="2705648" y="1284213"/>
            <a:ext cx="7270382" cy="5199930"/>
          </a:xfrm>
        </p:spPr>
      </p:pic>
      <p:pic>
        <p:nvPicPr>
          <p:cNvPr id="3" name="Opgenomen geluid" descr="Opgenomen geluid">
            <a:hlinkClick r:id="" action="ppaction://media"/>
            <a:extLst>
              <a:ext uri="{FF2B5EF4-FFF2-40B4-BE49-F238E27FC236}">
                <a16:creationId xmlns:a16="http://schemas.microsoft.com/office/drawing/2014/main" id="{BB6C9D90-A8B5-054B-AA5C-99E3621DD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0322" y="315651"/>
            <a:ext cx="812800" cy="812800"/>
          </a:xfrm>
          <a:prstGeom prst="rect">
            <a:avLst/>
          </a:prstGeom>
        </p:spPr>
      </p:pic>
    </p:spTree>
    <p:extLst>
      <p:ext uri="{BB962C8B-B14F-4D97-AF65-F5344CB8AC3E}">
        <p14:creationId xmlns:p14="http://schemas.microsoft.com/office/powerpoint/2010/main" val="30478723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20BF8B04-2642-B049-B3D7-849EC0804A12}"/>
              </a:ext>
            </a:extLst>
          </p:cNvPr>
          <p:cNvCxnSpPr/>
          <p:nvPr/>
        </p:nvCxnSpPr>
        <p:spPr>
          <a:xfrm>
            <a:off x="1209675" y="2100649"/>
            <a:ext cx="4350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B87E560E-0950-6046-AAA9-D5BED2879963}"/>
              </a:ext>
            </a:extLst>
          </p:cNvPr>
          <p:cNvCxnSpPr/>
          <p:nvPr/>
        </p:nvCxnSpPr>
        <p:spPr>
          <a:xfrm>
            <a:off x="3398109"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27B1E074-8135-2C44-96EA-94D597915006}"/>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DB628DDA-CAD8-9640-831B-DE65005D42F3}"/>
              </a:ext>
            </a:extLst>
          </p:cNvPr>
          <p:cNvSpPr txBox="1"/>
          <p:nvPr/>
        </p:nvSpPr>
        <p:spPr>
          <a:xfrm>
            <a:off x="1087395" y="1669533"/>
            <a:ext cx="481913" cy="369332"/>
          </a:xfrm>
          <a:prstGeom prst="rect">
            <a:avLst/>
          </a:prstGeom>
          <a:noFill/>
        </p:spPr>
        <p:txBody>
          <a:bodyPr wrap="square" rtlCol="0">
            <a:spAutoFit/>
          </a:bodyPr>
          <a:lstStyle/>
          <a:p>
            <a:r>
              <a:rPr lang="nl-BE" dirty="0"/>
              <a:t>D</a:t>
            </a:r>
          </a:p>
        </p:txBody>
      </p:sp>
      <p:sp>
        <p:nvSpPr>
          <p:cNvPr id="12" name="Tekstvak 11">
            <a:extLst>
              <a:ext uri="{FF2B5EF4-FFF2-40B4-BE49-F238E27FC236}">
                <a16:creationId xmlns:a16="http://schemas.microsoft.com/office/drawing/2014/main" id="{657A7886-B18C-9C47-AFE3-BF559C72D27F}"/>
              </a:ext>
            </a:extLst>
          </p:cNvPr>
          <p:cNvSpPr txBox="1"/>
          <p:nvPr/>
        </p:nvSpPr>
        <p:spPr>
          <a:xfrm>
            <a:off x="6783859" y="1731319"/>
            <a:ext cx="481913" cy="369332"/>
          </a:xfrm>
          <a:prstGeom prst="rect">
            <a:avLst/>
          </a:prstGeom>
          <a:noFill/>
        </p:spPr>
        <p:txBody>
          <a:bodyPr wrap="square" rtlCol="0">
            <a:spAutoFit/>
          </a:bodyPr>
          <a:lstStyle/>
          <a:p>
            <a:r>
              <a:rPr lang="nl-BE" dirty="0"/>
              <a:t>D</a:t>
            </a:r>
          </a:p>
        </p:txBody>
      </p:sp>
      <p:sp>
        <p:nvSpPr>
          <p:cNvPr id="13" name="Tekstvak 12">
            <a:extLst>
              <a:ext uri="{FF2B5EF4-FFF2-40B4-BE49-F238E27FC236}">
                <a16:creationId xmlns:a16="http://schemas.microsoft.com/office/drawing/2014/main" id="{84323B5C-B8FF-934E-BCDF-B41F70941002}"/>
              </a:ext>
            </a:extLst>
          </p:cNvPr>
          <p:cNvSpPr txBox="1"/>
          <p:nvPr/>
        </p:nvSpPr>
        <p:spPr>
          <a:xfrm>
            <a:off x="5193957" y="1694247"/>
            <a:ext cx="481913" cy="369332"/>
          </a:xfrm>
          <a:prstGeom prst="rect">
            <a:avLst/>
          </a:prstGeom>
          <a:noFill/>
        </p:spPr>
        <p:txBody>
          <a:bodyPr wrap="square" rtlCol="0">
            <a:spAutoFit/>
          </a:bodyPr>
          <a:lstStyle/>
          <a:p>
            <a:r>
              <a:rPr lang="nl-BE" dirty="0"/>
              <a:t>C</a:t>
            </a:r>
          </a:p>
        </p:txBody>
      </p:sp>
      <p:sp>
        <p:nvSpPr>
          <p:cNvPr id="14" name="Tekstvak 13">
            <a:extLst>
              <a:ext uri="{FF2B5EF4-FFF2-40B4-BE49-F238E27FC236}">
                <a16:creationId xmlns:a16="http://schemas.microsoft.com/office/drawing/2014/main" id="{7EBDFFD3-C706-374D-B01F-8B9A71B1E5BB}"/>
              </a:ext>
            </a:extLst>
          </p:cNvPr>
          <p:cNvSpPr txBox="1"/>
          <p:nvPr/>
        </p:nvSpPr>
        <p:spPr>
          <a:xfrm>
            <a:off x="2938849" y="1731319"/>
            <a:ext cx="918520" cy="369332"/>
          </a:xfrm>
          <a:prstGeom prst="rect">
            <a:avLst/>
          </a:prstGeom>
          <a:noFill/>
        </p:spPr>
        <p:txBody>
          <a:bodyPr wrap="square" rtlCol="0">
            <a:spAutoFit/>
          </a:bodyPr>
          <a:lstStyle/>
          <a:p>
            <a:r>
              <a:rPr lang="nl-BE" dirty="0"/>
              <a:t>BANK</a:t>
            </a:r>
          </a:p>
        </p:txBody>
      </p:sp>
      <p:sp>
        <p:nvSpPr>
          <p:cNvPr id="15" name="Tekstvak 14">
            <a:extLst>
              <a:ext uri="{FF2B5EF4-FFF2-40B4-BE49-F238E27FC236}">
                <a16:creationId xmlns:a16="http://schemas.microsoft.com/office/drawing/2014/main" id="{1F8BD0C7-C5AF-2445-A038-E14FA3662AA7}"/>
              </a:ext>
            </a:extLst>
          </p:cNvPr>
          <p:cNvSpPr txBox="1"/>
          <p:nvPr/>
        </p:nvSpPr>
        <p:spPr>
          <a:xfrm>
            <a:off x="1087395" y="2330959"/>
            <a:ext cx="2310706" cy="369332"/>
          </a:xfrm>
          <a:prstGeom prst="rect">
            <a:avLst/>
          </a:prstGeom>
          <a:noFill/>
        </p:spPr>
        <p:txBody>
          <a:bodyPr wrap="square" rtlCol="0">
            <a:spAutoFit/>
          </a:bodyPr>
          <a:lstStyle/>
          <a:p>
            <a:r>
              <a:rPr lang="nl-BE" dirty="0"/>
              <a:t>(BS)		   11 000,00</a:t>
            </a:r>
          </a:p>
        </p:txBody>
      </p:sp>
      <p:cxnSp>
        <p:nvCxnSpPr>
          <p:cNvPr id="16" name="Rechte verbindingslijn 15">
            <a:extLst>
              <a:ext uri="{FF2B5EF4-FFF2-40B4-BE49-F238E27FC236}">
                <a16:creationId xmlns:a16="http://schemas.microsoft.com/office/drawing/2014/main" id="{7CBE869B-FBE9-664B-B0DB-526537C9CFC1}"/>
              </a:ext>
            </a:extLst>
          </p:cNvPr>
          <p:cNvCxnSpPr/>
          <p:nvPr/>
        </p:nvCxnSpPr>
        <p:spPr>
          <a:xfrm>
            <a:off x="6783859" y="2100649"/>
            <a:ext cx="407773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3D67A25-5D38-4741-BB78-029F7E1797C1}"/>
              </a:ext>
            </a:extLst>
          </p:cNvPr>
          <p:cNvSpPr txBox="1"/>
          <p:nvPr/>
        </p:nvSpPr>
        <p:spPr>
          <a:xfrm>
            <a:off x="10500412" y="1706605"/>
            <a:ext cx="481913" cy="369332"/>
          </a:xfrm>
          <a:prstGeom prst="rect">
            <a:avLst/>
          </a:prstGeom>
          <a:noFill/>
        </p:spPr>
        <p:txBody>
          <a:bodyPr wrap="square" rtlCol="0">
            <a:spAutoFit/>
          </a:bodyPr>
          <a:lstStyle/>
          <a:p>
            <a:r>
              <a:rPr lang="nl-BE" dirty="0"/>
              <a:t>C</a:t>
            </a:r>
          </a:p>
        </p:txBody>
      </p:sp>
      <p:sp>
        <p:nvSpPr>
          <p:cNvPr id="18" name="Tekstvak 17">
            <a:extLst>
              <a:ext uri="{FF2B5EF4-FFF2-40B4-BE49-F238E27FC236}">
                <a16:creationId xmlns:a16="http://schemas.microsoft.com/office/drawing/2014/main" id="{BDF79A84-EEC3-E448-9437-A5D28B66FDF5}"/>
              </a:ext>
            </a:extLst>
          </p:cNvPr>
          <p:cNvSpPr txBox="1"/>
          <p:nvPr/>
        </p:nvSpPr>
        <p:spPr>
          <a:xfrm>
            <a:off x="8007824" y="1731319"/>
            <a:ext cx="1852221" cy="369332"/>
          </a:xfrm>
          <a:prstGeom prst="rect">
            <a:avLst/>
          </a:prstGeom>
          <a:noFill/>
        </p:spPr>
        <p:txBody>
          <a:bodyPr wrap="square" rtlCol="0">
            <a:spAutoFit/>
          </a:bodyPr>
          <a:lstStyle/>
          <a:p>
            <a:r>
              <a:rPr lang="nl-BE" dirty="0"/>
              <a:t>LENING DEXIA</a:t>
            </a:r>
          </a:p>
        </p:txBody>
      </p:sp>
      <p:sp>
        <p:nvSpPr>
          <p:cNvPr id="19" name="Tekstvak 18">
            <a:extLst>
              <a:ext uri="{FF2B5EF4-FFF2-40B4-BE49-F238E27FC236}">
                <a16:creationId xmlns:a16="http://schemas.microsoft.com/office/drawing/2014/main" id="{681FE234-47EA-E043-ACB0-2A9B83E5C02E}"/>
              </a:ext>
            </a:extLst>
          </p:cNvPr>
          <p:cNvSpPr txBox="1"/>
          <p:nvPr/>
        </p:nvSpPr>
        <p:spPr>
          <a:xfrm>
            <a:off x="8955569" y="2330959"/>
            <a:ext cx="2621662" cy="369332"/>
          </a:xfrm>
          <a:prstGeom prst="rect">
            <a:avLst/>
          </a:prstGeom>
          <a:noFill/>
        </p:spPr>
        <p:txBody>
          <a:bodyPr wrap="square" rtlCol="0">
            <a:spAutoFit/>
          </a:bodyPr>
          <a:lstStyle/>
          <a:p>
            <a:r>
              <a:rPr lang="nl-BE" dirty="0"/>
              <a:t>55 000,00		  (BS)</a:t>
            </a:r>
          </a:p>
        </p:txBody>
      </p:sp>
      <p:sp>
        <p:nvSpPr>
          <p:cNvPr id="20" name="Tekstvak 19">
            <a:extLst>
              <a:ext uri="{FF2B5EF4-FFF2-40B4-BE49-F238E27FC236}">
                <a16:creationId xmlns:a16="http://schemas.microsoft.com/office/drawing/2014/main" id="{D58AEBFC-D3C5-314B-957F-F5E5A06370F7}"/>
              </a:ext>
            </a:extLst>
          </p:cNvPr>
          <p:cNvSpPr txBox="1"/>
          <p:nvPr/>
        </p:nvSpPr>
        <p:spPr>
          <a:xfrm>
            <a:off x="8971992" y="2700291"/>
            <a:ext cx="2445849" cy="369332"/>
          </a:xfrm>
          <a:prstGeom prst="rect">
            <a:avLst/>
          </a:prstGeom>
          <a:noFill/>
        </p:spPr>
        <p:txBody>
          <a:bodyPr wrap="square" rtlCol="0">
            <a:spAutoFit/>
          </a:bodyPr>
          <a:lstStyle/>
          <a:p>
            <a:r>
              <a:rPr lang="nl-BE" dirty="0"/>
              <a:t>20 000,00		  (1)</a:t>
            </a:r>
          </a:p>
        </p:txBody>
      </p:sp>
      <p:sp>
        <p:nvSpPr>
          <p:cNvPr id="21" name="Tekstvak 20">
            <a:extLst>
              <a:ext uri="{FF2B5EF4-FFF2-40B4-BE49-F238E27FC236}">
                <a16:creationId xmlns:a16="http://schemas.microsoft.com/office/drawing/2014/main" id="{5F140027-BA51-2F48-8785-C3F88B1171F7}"/>
              </a:ext>
            </a:extLst>
          </p:cNvPr>
          <p:cNvSpPr txBox="1"/>
          <p:nvPr/>
        </p:nvSpPr>
        <p:spPr>
          <a:xfrm>
            <a:off x="1087387" y="2698533"/>
            <a:ext cx="2310706" cy="369332"/>
          </a:xfrm>
          <a:prstGeom prst="rect">
            <a:avLst/>
          </a:prstGeom>
          <a:noFill/>
        </p:spPr>
        <p:txBody>
          <a:bodyPr wrap="square" rtlCol="0">
            <a:spAutoFit/>
          </a:bodyPr>
          <a:lstStyle/>
          <a:p>
            <a:r>
              <a:rPr lang="nl-BE" dirty="0"/>
              <a:t>(1)		   20 000,00</a:t>
            </a:r>
          </a:p>
        </p:txBody>
      </p:sp>
      <p:sp>
        <p:nvSpPr>
          <p:cNvPr id="4" name="Tekstvak 3">
            <a:extLst>
              <a:ext uri="{FF2B5EF4-FFF2-40B4-BE49-F238E27FC236}">
                <a16:creationId xmlns:a16="http://schemas.microsoft.com/office/drawing/2014/main" id="{6B69B47D-707B-1745-AD49-2208096A81E8}"/>
              </a:ext>
            </a:extLst>
          </p:cNvPr>
          <p:cNvSpPr txBox="1"/>
          <p:nvPr/>
        </p:nvSpPr>
        <p:spPr>
          <a:xfrm>
            <a:off x="3576206" y="3201085"/>
            <a:ext cx="1899879" cy="369332"/>
          </a:xfrm>
          <a:prstGeom prst="rect">
            <a:avLst/>
          </a:prstGeom>
          <a:noFill/>
        </p:spPr>
        <p:txBody>
          <a:bodyPr wrap="none" rtlCol="0">
            <a:spAutoFit/>
          </a:bodyPr>
          <a:lstStyle/>
          <a:p>
            <a:r>
              <a:rPr lang="nl-BE" dirty="0"/>
              <a:t>DS        31 000,00</a:t>
            </a:r>
          </a:p>
        </p:txBody>
      </p:sp>
      <p:sp>
        <p:nvSpPr>
          <p:cNvPr id="5" name="Tekstvak 4">
            <a:extLst>
              <a:ext uri="{FF2B5EF4-FFF2-40B4-BE49-F238E27FC236}">
                <a16:creationId xmlns:a16="http://schemas.microsoft.com/office/drawing/2014/main" id="{57FC6EE9-8D03-5B44-B8D1-905304339A34}"/>
              </a:ext>
            </a:extLst>
          </p:cNvPr>
          <p:cNvSpPr txBox="1"/>
          <p:nvPr/>
        </p:nvSpPr>
        <p:spPr>
          <a:xfrm>
            <a:off x="6840084" y="3201085"/>
            <a:ext cx="1633781" cy="369332"/>
          </a:xfrm>
          <a:prstGeom prst="rect">
            <a:avLst/>
          </a:prstGeom>
          <a:noFill/>
        </p:spPr>
        <p:txBody>
          <a:bodyPr wrap="none" rtlCol="0">
            <a:spAutoFit/>
          </a:bodyPr>
          <a:lstStyle/>
          <a:p>
            <a:r>
              <a:rPr lang="nl-BE" dirty="0"/>
              <a:t>CS    75 000,00</a:t>
            </a:r>
          </a:p>
        </p:txBody>
      </p:sp>
      <p:pic>
        <p:nvPicPr>
          <p:cNvPr id="2" name="Opgenomen geluid" descr="Opgenomen geluid">
            <a:hlinkClick r:id="" action="ppaction://media"/>
            <a:extLst>
              <a:ext uri="{FF2B5EF4-FFF2-40B4-BE49-F238E27FC236}">
                <a16:creationId xmlns:a16="http://schemas.microsoft.com/office/drawing/2014/main" id="{E42BB7A8-FD8E-F541-9E93-F5DF5D330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1441" y="234269"/>
            <a:ext cx="812800" cy="812800"/>
          </a:xfrm>
          <a:prstGeom prst="rect">
            <a:avLst/>
          </a:prstGeom>
        </p:spPr>
      </p:pic>
    </p:spTree>
    <p:extLst>
      <p:ext uri="{BB962C8B-B14F-4D97-AF65-F5344CB8AC3E}">
        <p14:creationId xmlns:p14="http://schemas.microsoft.com/office/powerpoint/2010/main" val="40518739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476F4-CDB0-0646-903A-CEFDE02A3785}"/>
              </a:ext>
            </a:extLst>
          </p:cNvPr>
          <p:cNvSpPr>
            <a:spLocks noGrp="1"/>
          </p:cNvSpPr>
          <p:nvPr>
            <p:ph type="title"/>
          </p:nvPr>
        </p:nvSpPr>
        <p:spPr/>
        <p:txBody>
          <a:bodyPr/>
          <a:lstStyle/>
          <a:p>
            <a:r>
              <a:rPr lang="nl-BE" dirty="0"/>
              <a:t>Oefening 5</a:t>
            </a:r>
          </a:p>
        </p:txBody>
      </p:sp>
      <p:sp>
        <p:nvSpPr>
          <p:cNvPr id="3" name="Tijdelijke aanduiding voor tekst 2">
            <a:extLst>
              <a:ext uri="{FF2B5EF4-FFF2-40B4-BE49-F238E27FC236}">
                <a16:creationId xmlns:a16="http://schemas.microsoft.com/office/drawing/2014/main" id="{7456D483-242F-E043-A3BC-F31F5DB8A7EC}"/>
              </a:ext>
            </a:extLst>
          </p:cNvPr>
          <p:cNvSpPr>
            <a:spLocks noGrp="1"/>
          </p:cNvSpPr>
          <p:nvPr>
            <p:ph type="body" idx="1"/>
          </p:nvPr>
        </p:nvSpPr>
        <p:spPr/>
        <p:txBody>
          <a:bodyPr/>
          <a:lstStyle/>
          <a:p>
            <a:endParaRPr lang="nl-BE"/>
          </a:p>
        </p:txBody>
      </p:sp>
      <p:pic>
        <p:nvPicPr>
          <p:cNvPr id="4" name="Opgenomen geluid" descr="Opgenomen geluid">
            <a:hlinkClick r:id="" action="ppaction://media"/>
            <a:extLst>
              <a:ext uri="{FF2B5EF4-FFF2-40B4-BE49-F238E27FC236}">
                <a16:creationId xmlns:a16="http://schemas.microsoft.com/office/drawing/2014/main" id="{9BD8EB23-44D9-3942-9335-5BFCA11BA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207165"/>
            <a:ext cx="812800" cy="812800"/>
          </a:xfrm>
          <a:prstGeom prst="rect">
            <a:avLst/>
          </a:prstGeom>
        </p:spPr>
      </p:pic>
    </p:spTree>
    <p:extLst>
      <p:ext uri="{BB962C8B-B14F-4D97-AF65-F5344CB8AC3E}">
        <p14:creationId xmlns:p14="http://schemas.microsoft.com/office/powerpoint/2010/main" val="102871875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8EA3A-BC3B-CE42-9E00-155A29B0856F}"/>
              </a:ext>
            </a:extLst>
          </p:cNvPr>
          <p:cNvSpPr>
            <a:spLocks noGrp="1"/>
          </p:cNvSpPr>
          <p:nvPr>
            <p:ph type="title"/>
          </p:nvPr>
        </p:nvSpPr>
        <p:spPr>
          <a:xfrm>
            <a:off x="1251677" y="645105"/>
            <a:ext cx="4357499" cy="1320855"/>
          </a:xfrm>
        </p:spPr>
        <p:txBody>
          <a:bodyPr>
            <a:normAutofit/>
          </a:bodyPr>
          <a:lstStyle/>
          <a:p>
            <a:endParaRPr lang="nl-BE" sz="4400"/>
          </a:p>
        </p:txBody>
      </p:sp>
      <p:sp>
        <p:nvSpPr>
          <p:cNvPr id="14" name="Content Placeholder 13">
            <a:extLst>
              <a:ext uri="{FF2B5EF4-FFF2-40B4-BE49-F238E27FC236}">
                <a16:creationId xmlns:a16="http://schemas.microsoft.com/office/drawing/2014/main" id="{4E96978D-352F-4068-99E4-591E5A595D8E}"/>
              </a:ext>
            </a:extLst>
          </p:cNvPr>
          <p:cNvSpPr>
            <a:spLocks noGrp="1"/>
          </p:cNvSpPr>
          <p:nvPr>
            <p:ph idx="1"/>
          </p:nvPr>
        </p:nvSpPr>
        <p:spPr>
          <a:xfrm>
            <a:off x="1251678" y="2286001"/>
            <a:ext cx="4363595" cy="3593591"/>
          </a:xfrm>
        </p:spPr>
        <p:txBody>
          <a:bodyPr>
            <a:normAutofit/>
          </a:bodyPr>
          <a:lstStyle/>
          <a:p>
            <a:endParaRPr lang="en-US">
              <a:solidFill>
                <a:schemeClr val="tx1"/>
              </a:solidFill>
            </a:endParaRPr>
          </a:p>
        </p:txBody>
      </p:sp>
      <p:pic>
        <p:nvPicPr>
          <p:cNvPr id="5" name="Tijdelijke aanduiding voor inhoud 4" descr="Afbeelding met schermafbeelding&#10;&#10;Automatisch gegenereerde beschrijving">
            <a:extLst>
              <a:ext uri="{FF2B5EF4-FFF2-40B4-BE49-F238E27FC236}">
                <a16:creationId xmlns:a16="http://schemas.microsoft.com/office/drawing/2014/main" id="{90AA73BF-FA2A-BE48-8815-A83710EF0735}"/>
              </a:ext>
            </a:extLst>
          </p:cNvPr>
          <p:cNvPicPr>
            <a:picLocks noChangeAspect="1"/>
          </p:cNvPicPr>
          <p:nvPr/>
        </p:nvPicPr>
        <p:blipFill>
          <a:blip r:embed="rId2"/>
          <a:stretch>
            <a:fillRect/>
          </a:stretch>
        </p:blipFill>
        <p:spPr>
          <a:xfrm>
            <a:off x="1659508" y="256909"/>
            <a:ext cx="8872984" cy="6344182"/>
          </a:xfrm>
          <a:prstGeom prst="rect">
            <a:avLst/>
          </a:prstGeom>
        </p:spPr>
      </p:pic>
    </p:spTree>
    <p:extLst>
      <p:ext uri="{BB962C8B-B14F-4D97-AF65-F5344CB8AC3E}">
        <p14:creationId xmlns:p14="http://schemas.microsoft.com/office/powerpoint/2010/main" val="524638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7748F-C5D1-FD44-9248-165DB73AE70F}"/>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BD43FD3D-CF3B-D743-99D6-5B5AD0EE612C}"/>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B2845C73-7E99-6649-98FA-C917AA0A286F}"/>
              </a:ext>
            </a:extLst>
          </p:cNvPr>
          <p:cNvPicPr>
            <a:picLocks noChangeAspect="1"/>
          </p:cNvPicPr>
          <p:nvPr/>
        </p:nvPicPr>
        <p:blipFill>
          <a:blip r:embed="rId2"/>
          <a:stretch>
            <a:fillRect/>
          </a:stretch>
        </p:blipFill>
        <p:spPr>
          <a:xfrm>
            <a:off x="1251678" y="287683"/>
            <a:ext cx="10327566" cy="6060108"/>
          </a:xfrm>
          <a:prstGeom prst="rect">
            <a:avLst/>
          </a:prstGeom>
        </p:spPr>
      </p:pic>
    </p:spTree>
    <p:extLst>
      <p:ext uri="{BB962C8B-B14F-4D97-AF65-F5344CB8AC3E}">
        <p14:creationId xmlns:p14="http://schemas.microsoft.com/office/powerpoint/2010/main" val="8562212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2BFA8-8A89-AA4B-87FB-F67C515501EE}"/>
              </a:ext>
            </a:extLst>
          </p:cNvPr>
          <p:cNvSpPr>
            <a:spLocks noGrp="1"/>
          </p:cNvSpPr>
          <p:nvPr>
            <p:ph type="title"/>
          </p:nvPr>
        </p:nvSpPr>
        <p:spPr/>
        <p:txBody>
          <a:bodyPr/>
          <a:lstStyle/>
          <a:p>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C6A3253C-E65F-4645-9F68-1D9BFE72F7DA}"/>
              </a:ext>
            </a:extLst>
          </p:cNvPr>
          <p:cNvPicPr>
            <a:picLocks noGrp="1" noChangeAspect="1"/>
          </p:cNvPicPr>
          <p:nvPr>
            <p:ph idx="1"/>
          </p:nvPr>
        </p:nvPicPr>
        <p:blipFill>
          <a:blip r:embed="rId2"/>
          <a:stretch>
            <a:fillRect/>
          </a:stretch>
        </p:blipFill>
        <p:spPr>
          <a:xfrm>
            <a:off x="2116708" y="103754"/>
            <a:ext cx="7958583" cy="6650491"/>
          </a:xfrm>
        </p:spPr>
      </p:pic>
    </p:spTree>
    <p:extLst>
      <p:ext uri="{BB962C8B-B14F-4D97-AF65-F5344CB8AC3E}">
        <p14:creationId xmlns:p14="http://schemas.microsoft.com/office/powerpoint/2010/main" val="2973339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3EBB2-F6A0-1B4C-A0F0-803D7CA28D8B}"/>
              </a:ext>
            </a:extLst>
          </p:cNvPr>
          <p:cNvSpPr>
            <a:spLocks noGrp="1"/>
          </p:cNvSpPr>
          <p:nvPr>
            <p:ph type="title"/>
          </p:nvPr>
        </p:nvSpPr>
        <p:spPr/>
        <p:txBody>
          <a:bodyPr/>
          <a:lstStyle/>
          <a:p>
            <a:r>
              <a:rPr lang="nl-BE" dirty="0"/>
              <a:t>De eindbalans</a:t>
            </a:r>
          </a:p>
        </p:txBody>
      </p:sp>
      <p:pic>
        <p:nvPicPr>
          <p:cNvPr id="5" name="Tijdelijke aanduiding voor inhoud 4" descr="Afbeelding met schermafbeelding&#10;&#10;Automatisch gegenereerde beschrijving">
            <a:extLst>
              <a:ext uri="{FF2B5EF4-FFF2-40B4-BE49-F238E27FC236}">
                <a16:creationId xmlns:a16="http://schemas.microsoft.com/office/drawing/2014/main" id="{DCB873D3-83F6-C34D-93B4-DADDD524631B}"/>
              </a:ext>
            </a:extLst>
          </p:cNvPr>
          <p:cNvPicPr>
            <a:picLocks noGrp="1" noChangeAspect="1"/>
          </p:cNvPicPr>
          <p:nvPr>
            <p:ph idx="1"/>
          </p:nvPr>
        </p:nvPicPr>
        <p:blipFill>
          <a:blip r:embed="rId2"/>
          <a:stretch>
            <a:fillRect/>
          </a:stretch>
        </p:blipFill>
        <p:spPr>
          <a:xfrm>
            <a:off x="1251678" y="1332475"/>
            <a:ext cx="10569398" cy="5126575"/>
          </a:xfrm>
        </p:spPr>
      </p:pic>
    </p:spTree>
    <p:extLst>
      <p:ext uri="{BB962C8B-B14F-4D97-AF65-F5344CB8AC3E}">
        <p14:creationId xmlns:p14="http://schemas.microsoft.com/office/powerpoint/2010/main" val="2169485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Rechte verbindingslijn 7">
            <a:extLst>
              <a:ext uri="{FF2B5EF4-FFF2-40B4-BE49-F238E27FC236}">
                <a16:creationId xmlns:a16="http://schemas.microsoft.com/office/drawing/2014/main" id="{3E4F480F-FBEB-304F-87B7-026D52F44B26}"/>
              </a:ext>
            </a:extLst>
          </p:cNvPr>
          <p:cNvCxnSpPr>
            <a:cxnSpLocks/>
          </p:cNvCxnSpPr>
          <p:nvPr/>
        </p:nvCxnSpPr>
        <p:spPr>
          <a:xfrm>
            <a:off x="901697" y="674805"/>
            <a:ext cx="4860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39C9991D-3E9A-514E-B680-5589088E11B9}"/>
              </a:ext>
            </a:extLst>
          </p:cNvPr>
          <p:cNvCxnSpPr>
            <a:cxnSpLocks/>
          </p:cNvCxnSpPr>
          <p:nvPr/>
        </p:nvCxnSpPr>
        <p:spPr>
          <a:xfrm>
            <a:off x="3299549" y="674805"/>
            <a:ext cx="0" cy="1448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74C71083-A68A-DC4B-832B-0D6D3E348B78}"/>
              </a:ext>
            </a:extLst>
          </p:cNvPr>
          <p:cNvCxnSpPr>
            <a:cxnSpLocks/>
          </p:cNvCxnSpPr>
          <p:nvPr/>
        </p:nvCxnSpPr>
        <p:spPr>
          <a:xfrm>
            <a:off x="6861770" y="699287"/>
            <a:ext cx="4695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454C181A-449F-D04E-903E-E8CF8AB00A70}"/>
              </a:ext>
            </a:extLst>
          </p:cNvPr>
          <p:cNvCxnSpPr>
            <a:cxnSpLocks/>
          </p:cNvCxnSpPr>
          <p:nvPr/>
        </p:nvCxnSpPr>
        <p:spPr>
          <a:xfrm>
            <a:off x="9135413" y="674805"/>
            <a:ext cx="0" cy="157652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F5433C80-DC24-094D-851D-5460A9575282}"/>
              </a:ext>
            </a:extLst>
          </p:cNvPr>
          <p:cNvSpPr txBox="1"/>
          <p:nvPr/>
        </p:nvSpPr>
        <p:spPr>
          <a:xfrm>
            <a:off x="2457359" y="305475"/>
            <a:ext cx="1664302" cy="307777"/>
          </a:xfrm>
          <a:prstGeom prst="rect">
            <a:avLst/>
          </a:prstGeom>
          <a:noFill/>
        </p:spPr>
        <p:txBody>
          <a:bodyPr wrap="square" rtlCol="0">
            <a:spAutoFit/>
          </a:bodyPr>
          <a:lstStyle/>
          <a:p>
            <a:r>
              <a:rPr lang="nl-BE" sz="1400" dirty="0"/>
              <a:t>ACTIEFREKENING</a:t>
            </a:r>
          </a:p>
        </p:txBody>
      </p:sp>
      <p:sp>
        <p:nvSpPr>
          <p:cNvPr id="15" name="Tekstvak 14">
            <a:extLst>
              <a:ext uri="{FF2B5EF4-FFF2-40B4-BE49-F238E27FC236}">
                <a16:creationId xmlns:a16="http://schemas.microsoft.com/office/drawing/2014/main" id="{F5209F05-5AC6-7346-833F-5AA2FE9EEEEF}"/>
              </a:ext>
            </a:extLst>
          </p:cNvPr>
          <p:cNvSpPr txBox="1"/>
          <p:nvPr/>
        </p:nvSpPr>
        <p:spPr>
          <a:xfrm>
            <a:off x="901697" y="243689"/>
            <a:ext cx="869089" cy="369332"/>
          </a:xfrm>
          <a:prstGeom prst="rect">
            <a:avLst/>
          </a:prstGeom>
          <a:noFill/>
        </p:spPr>
        <p:txBody>
          <a:bodyPr wrap="square" rtlCol="0">
            <a:spAutoFit/>
          </a:bodyPr>
          <a:lstStyle/>
          <a:p>
            <a:r>
              <a:rPr lang="nl-BE" dirty="0"/>
              <a:t>DEBET</a:t>
            </a:r>
          </a:p>
        </p:txBody>
      </p:sp>
      <p:sp>
        <p:nvSpPr>
          <p:cNvPr id="16" name="Tekstvak 15">
            <a:extLst>
              <a:ext uri="{FF2B5EF4-FFF2-40B4-BE49-F238E27FC236}">
                <a16:creationId xmlns:a16="http://schemas.microsoft.com/office/drawing/2014/main" id="{2F29CF87-E473-F84B-89A0-9987303E2149}"/>
              </a:ext>
            </a:extLst>
          </p:cNvPr>
          <p:cNvSpPr txBox="1"/>
          <p:nvPr/>
        </p:nvSpPr>
        <p:spPr>
          <a:xfrm>
            <a:off x="4896403" y="268403"/>
            <a:ext cx="980945" cy="369332"/>
          </a:xfrm>
          <a:prstGeom prst="rect">
            <a:avLst/>
          </a:prstGeom>
          <a:noFill/>
        </p:spPr>
        <p:txBody>
          <a:bodyPr wrap="square" rtlCol="0">
            <a:spAutoFit/>
          </a:bodyPr>
          <a:lstStyle/>
          <a:p>
            <a:r>
              <a:rPr lang="nl-BE" dirty="0"/>
              <a:t>CREDIT</a:t>
            </a:r>
          </a:p>
        </p:txBody>
      </p:sp>
      <p:sp>
        <p:nvSpPr>
          <p:cNvPr id="18" name="Tekstvak 17">
            <a:extLst>
              <a:ext uri="{FF2B5EF4-FFF2-40B4-BE49-F238E27FC236}">
                <a16:creationId xmlns:a16="http://schemas.microsoft.com/office/drawing/2014/main" id="{47B738D2-E999-5643-90AA-3A75479530FA}"/>
              </a:ext>
            </a:extLst>
          </p:cNvPr>
          <p:cNvSpPr txBox="1"/>
          <p:nvPr/>
        </p:nvSpPr>
        <p:spPr>
          <a:xfrm>
            <a:off x="4411071" y="887946"/>
            <a:ext cx="481913" cy="923330"/>
          </a:xfrm>
          <a:prstGeom prst="rect">
            <a:avLst/>
          </a:prstGeom>
          <a:noFill/>
        </p:spPr>
        <p:txBody>
          <a:bodyPr wrap="square" rtlCol="0">
            <a:spAutoFit/>
          </a:bodyPr>
          <a:lstStyle/>
          <a:p>
            <a:r>
              <a:rPr lang="nl-BE" sz="5400" dirty="0"/>
              <a:t>-</a:t>
            </a:r>
          </a:p>
        </p:txBody>
      </p:sp>
      <p:sp>
        <p:nvSpPr>
          <p:cNvPr id="19" name="Tekstvak 18">
            <a:extLst>
              <a:ext uri="{FF2B5EF4-FFF2-40B4-BE49-F238E27FC236}">
                <a16:creationId xmlns:a16="http://schemas.microsoft.com/office/drawing/2014/main" id="{94D89796-496F-C94F-931E-3603D83E624C}"/>
              </a:ext>
            </a:extLst>
          </p:cNvPr>
          <p:cNvSpPr txBox="1"/>
          <p:nvPr/>
        </p:nvSpPr>
        <p:spPr>
          <a:xfrm>
            <a:off x="8303262" y="367027"/>
            <a:ext cx="1664302" cy="307777"/>
          </a:xfrm>
          <a:prstGeom prst="rect">
            <a:avLst/>
          </a:prstGeom>
          <a:noFill/>
        </p:spPr>
        <p:txBody>
          <a:bodyPr wrap="square" rtlCol="0">
            <a:spAutoFit/>
          </a:bodyPr>
          <a:lstStyle/>
          <a:p>
            <a:r>
              <a:rPr lang="nl-BE" sz="1400" dirty="0"/>
              <a:t>PASSIEFREKENING</a:t>
            </a:r>
          </a:p>
        </p:txBody>
      </p:sp>
      <p:sp>
        <p:nvSpPr>
          <p:cNvPr id="20" name="Tekstvak 19">
            <a:extLst>
              <a:ext uri="{FF2B5EF4-FFF2-40B4-BE49-F238E27FC236}">
                <a16:creationId xmlns:a16="http://schemas.microsoft.com/office/drawing/2014/main" id="{B2EEB21C-7804-2B49-A271-CDCAB51687DD}"/>
              </a:ext>
            </a:extLst>
          </p:cNvPr>
          <p:cNvSpPr txBox="1"/>
          <p:nvPr/>
        </p:nvSpPr>
        <p:spPr>
          <a:xfrm>
            <a:off x="6747600" y="305241"/>
            <a:ext cx="869089" cy="369332"/>
          </a:xfrm>
          <a:prstGeom prst="rect">
            <a:avLst/>
          </a:prstGeom>
          <a:noFill/>
        </p:spPr>
        <p:txBody>
          <a:bodyPr wrap="square" rtlCol="0">
            <a:spAutoFit/>
          </a:bodyPr>
          <a:lstStyle/>
          <a:p>
            <a:r>
              <a:rPr lang="nl-BE" dirty="0"/>
              <a:t>DEBET</a:t>
            </a:r>
          </a:p>
        </p:txBody>
      </p:sp>
      <p:sp>
        <p:nvSpPr>
          <p:cNvPr id="21" name="Tekstvak 20">
            <a:extLst>
              <a:ext uri="{FF2B5EF4-FFF2-40B4-BE49-F238E27FC236}">
                <a16:creationId xmlns:a16="http://schemas.microsoft.com/office/drawing/2014/main" id="{986EAC73-2077-0442-819F-987CF8641425}"/>
              </a:ext>
            </a:extLst>
          </p:cNvPr>
          <p:cNvSpPr txBox="1"/>
          <p:nvPr/>
        </p:nvSpPr>
        <p:spPr>
          <a:xfrm>
            <a:off x="10742306" y="329955"/>
            <a:ext cx="980945" cy="369332"/>
          </a:xfrm>
          <a:prstGeom prst="rect">
            <a:avLst/>
          </a:prstGeom>
          <a:noFill/>
        </p:spPr>
        <p:txBody>
          <a:bodyPr wrap="square" rtlCol="0">
            <a:spAutoFit/>
          </a:bodyPr>
          <a:lstStyle/>
          <a:p>
            <a:r>
              <a:rPr lang="nl-BE" dirty="0"/>
              <a:t>CREDIT</a:t>
            </a:r>
          </a:p>
        </p:txBody>
      </p:sp>
      <p:sp>
        <p:nvSpPr>
          <p:cNvPr id="22" name="Tekstvak 21">
            <a:extLst>
              <a:ext uri="{FF2B5EF4-FFF2-40B4-BE49-F238E27FC236}">
                <a16:creationId xmlns:a16="http://schemas.microsoft.com/office/drawing/2014/main" id="{391E6BC3-93D9-6E4E-8A1C-67663181EF36}"/>
              </a:ext>
            </a:extLst>
          </p:cNvPr>
          <p:cNvSpPr txBox="1"/>
          <p:nvPr/>
        </p:nvSpPr>
        <p:spPr>
          <a:xfrm>
            <a:off x="7834489" y="887946"/>
            <a:ext cx="481913" cy="923330"/>
          </a:xfrm>
          <a:prstGeom prst="rect">
            <a:avLst/>
          </a:prstGeom>
          <a:noFill/>
        </p:spPr>
        <p:txBody>
          <a:bodyPr wrap="square" rtlCol="0">
            <a:spAutoFit/>
          </a:bodyPr>
          <a:lstStyle/>
          <a:p>
            <a:r>
              <a:rPr lang="nl-BE" sz="5400" dirty="0"/>
              <a:t>-</a:t>
            </a:r>
          </a:p>
        </p:txBody>
      </p:sp>
      <p:sp>
        <p:nvSpPr>
          <p:cNvPr id="23" name="Tekstvak 22">
            <a:extLst>
              <a:ext uri="{FF2B5EF4-FFF2-40B4-BE49-F238E27FC236}">
                <a16:creationId xmlns:a16="http://schemas.microsoft.com/office/drawing/2014/main" id="{A23D6132-B58B-AA4C-ABE6-B5767B2C41EC}"/>
              </a:ext>
            </a:extLst>
          </p:cNvPr>
          <p:cNvSpPr txBox="1"/>
          <p:nvPr/>
        </p:nvSpPr>
        <p:spPr>
          <a:xfrm>
            <a:off x="9627865" y="943458"/>
            <a:ext cx="1504167" cy="1200329"/>
          </a:xfrm>
          <a:prstGeom prst="rect">
            <a:avLst/>
          </a:prstGeom>
          <a:noFill/>
        </p:spPr>
        <p:txBody>
          <a:bodyPr wrap="square" rtlCol="0">
            <a:spAutoFit/>
          </a:bodyPr>
          <a:lstStyle/>
          <a:p>
            <a:pPr algn="ctr"/>
            <a:r>
              <a:rPr lang="nl-BE" sz="3600" dirty="0"/>
              <a:t>+</a:t>
            </a:r>
            <a:br>
              <a:rPr lang="nl-BE" sz="3600" dirty="0"/>
            </a:br>
            <a:r>
              <a:rPr lang="nl-BE" sz="3600" dirty="0"/>
              <a:t>(BS)</a:t>
            </a:r>
          </a:p>
        </p:txBody>
      </p:sp>
      <p:sp>
        <p:nvSpPr>
          <p:cNvPr id="24" name="Tekstvak 23">
            <a:extLst>
              <a:ext uri="{FF2B5EF4-FFF2-40B4-BE49-F238E27FC236}">
                <a16:creationId xmlns:a16="http://schemas.microsoft.com/office/drawing/2014/main" id="{FEC7590D-CE69-8845-83A5-C9412F5F576C}"/>
              </a:ext>
            </a:extLst>
          </p:cNvPr>
          <p:cNvSpPr txBox="1"/>
          <p:nvPr/>
        </p:nvSpPr>
        <p:spPr>
          <a:xfrm>
            <a:off x="1130491" y="862904"/>
            <a:ext cx="1504167" cy="1200329"/>
          </a:xfrm>
          <a:prstGeom prst="rect">
            <a:avLst/>
          </a:prstGeom>
          <a:noFill/>
        </p:spPr>
        <p:txBody>
          <a:bodyPr wrap="square" rtlCol="0">
            <a:spAutoFit/>
          </a:bodyPr>
          <a:lstStyle/>
          <a:p>
            <a:pPr algn="ctr"/>
            <a:r>
              <a:rPr lang="nl-BE" sz="3600" dirty="0"/>
              <a:t>+</a:t>
            </a:r>
            <a:br>
              <a:rPr lang="nl-BE" sz="3600" dirty="0"/>
            </a:br>
            <a:r>
              <a:rPr lang="nl-BE" sz="3600" dirty="0"/>
              <a:t>(BS)</a:t>
            </a:r>
          </a:p>
        </p:txBody>
      </p:sp>
      <p:cxnSp>
        <p:nvCxnSpPr>
          <p:cNvPr id="25" name="Rechte verbindingslijn 24">
            <a:extLst>
              <a:ext uri="{FF2B5EF4-FFF2-40B4-BE49-F238E27FC236}">
                <a16:creationId xmlns:a16="http://schemas.microsoft.com/office/drawing/2014/main" id="{28AC47B6-26BA-0747-B560-1A685E278B79}"/>
              </a:ext>
            </a:extLst>
          </p:cNvPr>
          <p:cNvCxnSpPr>
            <a:cxnSpLocks/>
          </p:cNvCxnSpPr>
          <p:nvPr/>
        </p:nvCxnSpPr>
        <p:spPr>
          <a:xfrm>
            <a:off x="901697" y="3343806"/>
            <a:ext cx="4860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8258D479-5A2A-5D4E-9EDD-5AA4F4BCE7A0}"/>
              </a:ext>
            </a:extLst>
          </p:cNvPr>
          <p:cNvCxnSpPr>
            <a:cxnSpLocks/>
          </p:cNvCxnSpPr>
          <p:nvPr/>
        </p:nvCxnSpPr>
        <p:spPr>
          <a:xfrm>
            <a:off x="3299549" y="3343806"/>
            <a:ext cx="0" cy="1448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3E2CD1FC-4A40-9C46-9D7A-519D1BFB8A63}"/>
              </a:ext>
            </a:extLst>
          </p:cNvPr>
          <p:cNvCxnSpPr>
            <a:cxnSpLocks/>
          </p:cNvCxnSpPr>
          <p:nvPr/>
        </p:nvCxnSpPr>
        <p:spPr>
          <a:xfrm>
            <a:off x="6861770" y="3368288"/>
            <a:ext cx="4695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8AA25C75-328D-8E46-8FE7-0A46AE587D50}"/>
              </a:ext>
            </a:extLst>
          </p:cNvPr>
          <p:cNvCxnSpPr>
            <a:cxnSpLocks/>
          </p:cNvCxnSpPr>
          <p:nvPr/>
        </p:nvCxnSpPr>
        <p:spPr>
          <a:xfrm>
            <a:off x="9135413" y="3343806"/>
            <a:ext cx="0" cy="157652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0262D6E3-3999-9C42-B24B-35BF3E66DD6D}"/>
              </a:ext>
            </a:extLst>
          </p:cNvPr>
          <p:cNvSpPr txBox="1"/>
          <p:nvPr/>
        </p:nvSpPr>
        <p:spPr>
          <a:xfrm>
            <a:off x="2355160" y="2974476"/>
            <a:ext cx="1766501" cy="307777"/>
          </a:xfrm>
          <a:prstGeom prst="rect">
            <a:avLst/>
          </a:prstGeom>
          <a:noFill/>
        </p:spPr>
        <p:txBody>
          <a:bodyPr wrap="square" rtlCol="0">
            <a:spAutoFit/>
          </a:bodyPr>
          <a:lstStyle/>
          <a:p>
            <a:r>
              <a:rPr lang="nl-BE" sz="1400" dirty="0"/>
              <a:t>KOSTENREKENING</a:t>
            </a:r>
          </a:p>
        </p:txBody>
      </p:sp>
      <p:sp>
        <p:nvSpPr>
          <p:cNvPr id="30" name="Tekstvak 29">
            <a:extLst>
              <a:ext uri="{FF2B5EF4-FFF2-40B4-BE49-F238E27FC236}">
                <a16:creationId xmlns:a16="http://schemas.microsoft.com/office/drawing/2014/main" id="{B866A8BD-2EF4-0D4C-8392-9CB38FC57449}"/>
              </a:ext>
            </a:extLst>
          </p:cNvPr>
          <p:cNvSpPr txBox="1"/>
          <p:nvPr/>
        </p:nvSpPr>
        <p:spPr>
          <a:xfrm>
            <a:off x="901697" y="2912690"/>
            <a:ext cx="869089" cy="369332"/>
          </a:xfrm>
          <a:prstGeom prst="rect">
            <a:avLst/>
          </a:prstGeom>
          <a:noFill/>
        </p:spPr>
        <p:txBody>
          <a:bodyPr wrap="square" rtlCol="0">
            <a:spAutoFit/>
          </a:bodyPr>
          <a:lstStyle/>
          <a:p>
            <a:r>
              <a:rPr lang="nl-BE" dirty="0"/>
              <a:t>DEBET</a:t>
            </a:r>
          </a:p>
        </p:txBody>
      </p:sp>
      <p:sp>
        <p:nvSpPr>
          <p:cNvPr id="31" name="Tekstvak 30">
            <a:extLst>
              <a:ext uri="{FF2B5EF4-FFF2-40B4-BE49-F238E27FC236}">
                <a16:creationId xmlns:a16="http://schemas.microsoft.com/office/drawing/2014/main" id="{0E55115A-869F-C14C-B67C-990E32B1EB9B}"/>
              </a:ext>
            </a:extLst>
          </p:cNvPr>
          <p:cNvSpPr txBox="1"/>
          <p:nvPr/>
        </p:nvSpPr>
        <p:spPr>
          <a:xfrm>
            <a:off x="4896403" y="2937404"/>
            <a:ext cx="980945" cy="369332"/>
          </a:xfrm>
          <a:prstGeom prst="rect">
            <a:avLst/>
          </a:prstGeom>
          <a:noFill/>
        </p:spPr>
        <p:txBody>
          <a:bodyPr wrap="square" rtlCol="0">
            <a:spAutoFit/>
          </a:bodyPr>
          <a:lstStyle/>
          <a:p>
            <a:r>
              <a:rPr lang="nl-BE" dirty="0"/>
              <a:t>CREDIT</a:t>
            </a:r>
          </a:p>
        </p:txBody>
      </p:sp>
      <p:sp>
        <p:nvSpPr>
          <p:cNvPr id="32" name="Tekstvak 31">
            <a:extLst>
              <a:ext uri="{FF2B5EF4-FFF2-40B4-BE49-F238E27FC236}">
                <a16:creationId xmlns:a16="http://schemas.microsoft.com/office/drawing/2014/main" id="{05C22E96-77A3-8843-BD3C-5F313BC2CB4B}"/>
              </a:ext>
            </a:extLst>
          </p:cNvPr>
          <p:cNvSpPr txBox="1"/>
          <p:nvPr/>
        </p:nvSpPr>
        <p:spPr>
          <a:xfrm>
            <a:off x="4411071" y="3556947"/>
            <a:ext cx="481913" cy="923330"/>
          </a:xfrm>
          <a:prstGeom prst="rect">
            <a:avLst/>
          </a:prstGeom>
          <a:noFill/>
        </p:spPr>
        <p:txBody>
          <a:bodyPr wrap="square" rtlCol="0">
            <a:spAutoFit/>
          </a:bodyPr>
          <a:lstStyle/>
          <a:p>
            <a:r>
              <a:rPr lang="nl-BE" sz="5400" dirty="0"/>
              <a:t>-</a:t>
            </a:r>
          </a:p>
        </p:txBody>
      </p:sp>
      <p:sp>
        <p:nvSpPr>
          <p:cNvPr id="33" name="Tekstvak 32">
            <a:extLst>
              <a:ext uri="{FF2B5EF4-FFF2-40B4-BE49-F238E27FC236}">
                <a16:creationId xmlns:a16="http://schemas.microsoft.com/office/drawing/2014/main" id="{C9FD0140-391D-6743-8131-6F34744E640B}"/>
              </a:ext>
            </a:extLst>
          </p:cNvPr>
          <p:cNvSpPr txBox="1"/>
          <p:nvPr/>
        </p:nvSpPr>
        <p:spPr>
          <a:xfrm>
            <a:off x="7993571" y="3018660"/>
            <a:ext cx="2283683" cy="307777"/>
          </a:xfrm>
          <a:prstGeom prst="rect">
            <a:avLst/>
          </a:prstGeom>
          <a:noFill/>
        </p:spPr>
        <p:txBody>
          <a:bodyPr wrap="square" rtlCol="0">
            <a:spAutoFit/>
          </a:bodyPr>
          <a:lstStyle/>
          <a:p>
            <a:r>
              <a:rPr lang="nl-BE" sz="1400" dirty="0"/>
              <a:t>OPBRENGSTENREKENING</a:t>
            </a:r>
          </a:p>
        </p:txBody>
      </p:sp>
      <p:sp>
        <p:nvSpPr>
          <p:cNvPr id="34" name="Tekstvak 33">
            <a:extLst>
              <a:ext uri="{FF2B5EF4-FFF2-40B4-BE49-F238E27FC236}">
                <a16:creationId xmlns:a16="http://schemas.microsoft.com/office/drawing/2014/main" id="{6CBA6C73-3739-2644-82CB-A95F26AF1FF4}"/>
              </a:ext>
            </a:extLst>
          </p:cNvPr>
          <p:cNvSpPr txBox="1"/>
          <p:nvPr/>
        </p:nvSpPr>
        <p:spPr>
          <a:xfrm>
            <a:off x="6747600" y="2974242"/>
            <a:ext cx="869089" cy="369332"/>
          </a:xfrm>
          <a:prstGeom prst="rect">
            <a:avLst/>
          </a:prstGeom>
          <a:noFill/>
        </p:spPr>
        <p:txBody>
          <a:bodyPr wrap="square" rtlCol="0">
            <a:spAutoFit/>
          </a:bodyPr>
          <a:lstStyle/>
          <a:p>
            <a:r>
              <a:rPr lang="nl-BE" dirty="0"/>
              <a:t>DEBET</a:t>
            </a:r>
          </a:p>
        </p:txBody>
      </p:sp>
      <p:sp>
        <p:nvSpPr>
          <p:cNvPr id="35" name="Tekstvak 34">
            <a:extLst>
              <a:ext uri="{FF2B5EF4-FFF2-40B4-BE49-F238E27FC236}">
                <a16:creationId xmlns:a16="http://schemas.microsoft.com/office/drawing/2014/main" id="{28639733-3DEB-C54F-9D4E-27C15FD82E8B}"/>
              </a:ext>
            </a:extLst>
          </p:cNvPr>
          <p:cNvSpPr txBox="1"/>
          <p:nvPr/>
        </p:nvSpPr>
        <p:spPr>
          <a:xfrm>
            <a:off x="10742306" y="2998956"/>
            <a:ext cx="980945" cy="369332"/>
          </a:xfrm>
          <a:prstGeom prst="rect">
            <a:avLst/>
          </a:prstGeom>
          <a:noFill/>
        </p:spPr>
        <p:txBody>
          <a:bodyPr wrap="square" rtlCol="0">
            <a:spAutoFit/>
          </a:bodyPr>
          <a:lstStyle/>
          <a:p>
            <a:r>
              <a:rPr lang="nl-BE" dirty="0"/>
              <a:t>CREDIT</a:t>
            </a:r>
          </a:p>
        </p:txBody>
      </p:sp>
      <p:sp>
        <p:nvSpPr>
          <p:cNvPr id="36" name="Tekstvak 35">
            <a:extLst>
              <a:ext uri="{FF2B5EF4-FFF2-40B4-BE49-F238E27FC236}">
                <a16:creationId xmlns:a16="http://schemas.microsoft.com/office/drawing/2014/main" id="{DCBAE575-A225-6D45-95D1-F020D81E1042}"/>
              </a:ext>
            </a:extLst>
          </p:cNvPr>
          <p:cNvSpPr txBox="1"/>
          <p:nvPr/>
        </p:nvSpPr>
        <p:spPr>
          <a:xfrm>
            <a:off x="7834489" y="3556947"/>
            <a:ext cx="481913" cy="923330"/>
          </a:xfrm>
          <a:prstGeom prst="rect">
            <a:avLst/>
          </a:prstGeom>
          <a:noFill/>
        </p:spPr>
        <p:txBody>
          <a:bodyPr wrap="square" rtlCol="0">
            <a:spAutoFit/>
          </a:bodyPr>
          <a:lstStyle/>
          <a:p>
            <a:r>
              <a:rPr lang="nl-BE" sz="5400" dirty="0"/>
              <a:t>-</a:t>
            </a:r>
          </a:p>
        </p:txBody>
      </p:sp>
      <p:sp>
        <p:nvSpPr>
          <p:cNvPr id="37" name="Tekstvak 36">
            <a:extLst>
              <a:ext uri="{FF2B5EF4-FFF2-40B4-BE49-F238E27FC236}">
                <a16:creationId xmlns:a16="http://schemas.microsoft.com/office/drawing/2014/main" id="{3B428F84-FE70-A448-89F8-EC25C4C9001A}"/>
              </a:ext>
            </a:extLst>
          </p:cNvPr>
          <p:cNvSpPr txBox="1"/>
          <p:nvPr/>
        </p:nvSpPr>
        <p:spPr>
          <a:xfrm>
            <a:off x="9627865" y="3612459"/>
            <a:ext cx="1504167" cy="1200329"/>
          </a:xfrm>
          <a:prstGeom prst="rect">
            <a:avLst/>
          </a:prstGeom>
          <a:noFill/>
        </p:spPr>
        <p:txBody>
          <a:bodyPr wrap="square" rtlCol="0">
            <a:spAutoFit/>
          </a:bodyPr>
          <a:lstStyle/>
          <a:p>
            <a:pPr algn="ctr"/>
            <a:r>
              <a:rPr lang="nl-BE" sz="3600" dirty="0"/>
              <a:t>+</a:t>
            </a:r>
            <a:br>
              <a:rPr lang="nl-BE" sz="3600" dirty="0"/>
            </a:br>
            <a:r>
              <a:rPr lang="nl-BE" sz="3600" dirty="0"/>
              <a:t>(BS)</a:t>
            </a:r>
          </a:p>
        </p:txBody>
      </p:sp>
      <p:sp>
        <p:nvSpPr>
          <p:cNvPr id="38" name="Tekstvak 37">
            <a:extLst>
              <a:ext uri="{FF2B5EF4-FFF2-40B4-BE49-F238E27FC236}">
                <a16:creationId xmlns:a16="http://schemas.microsoft.com/office/drawing/2014/main" id="{F2AB6FB7-6824-904C-ACF2-48D75B5050DC}"/>
              </a:ext>
            </a:extLst>
          </p:cNvPr>
          <p:cNvSpPr txBox="1"/>
          <p:nvPr/>
        </p:nvSpPr>
        <p:spPr>
          <a:xfrm>
            <a:off x="1130491" y="3531905"/>
            <a:ext cx="1504167" cy="1200329"/>
          </a:xfrm>
          <a:prstGeom prst="rect">
            <a:avLst/>
          </a:prstGeom>
          <a:noFill/>
        </p:spPr>
        <p:txBody>
          <a:bodyPr wrap="square" rtlCol="0">
            <a:spAutoFit/>
          </a:bodyPr>
          <a:lstStyle/>
          <a:p>
            <a:pPr algn="ctr"/>
            <a:r>
              <a:rPr lang="nl-BE" sz="3600" dirty="0"/>
              <a:t>+</a:t>
            </a:r>
            <a:br>
              <a:rPr lang="nl-BE" sz="3600" dirty="0"/>
            </a:br>
            <a:r>
              <a:rPr lang="nl-BE" sz="3600" dirty="0"/>
              <a:t>(BS)</a:t>
            </a:r>
          </a:p>
        </p:txBody>
      </p:sp>
      <p:pic>
        <p:nvPicPr>
          <p:cNvPr id="2" name="Opgenomen geluid" descr="Opgenomen geluid">
            <a:hlinkClick r:id="" action="ppaction://media"/>
            <a:extLst>
              <a:ext uri="{FF2B5EF4-FFF2-40B4-BE49-F238E27FC236}">
                <a16:creationId xmlns:a16="http://schemas.microsoft.com/office/drawing/2014/main" id="{AD0EDA80-6F0F-5943-96CA-8B7F4A8510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2947" y="6026625"/>
            <a:ext cx="812800" cy="812800"/>
          </a:xfrm>
          <a:prstGeom prst="rect">
            <a:avLst/>
          </a:prstGeom>
        </p:spPr>
      </p:pic>
    </p:spTree>
    <p:extLst>
      <p:ext uri="{BB962C8B-B14F-4D97-AF65-F5344CB8AC3E}">
        <p14:creationId xmlns:p14="http://schemas.microsoft.com/office/powerpoint/2010/main" val="16873038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Rechte verbindingslijn 5">
            <a:extLst>
              <a:ext uri="{FF2B5EF4-FFF2-40B4-BE49-F238E27FC236}">
                <a16:creationId xmlns:a16="http://schemas.microsoft.com/office/drawing/2014/main" id="{DA28CD48-4CDF-FE4E-B88D-2554C1012601}"/>
              </a:ext>
            </a:extLst>
          </p:cNvPr>
          <p:cNvCxnSpPr/>
          <p:nvPr/>
        </p:nvCxnSpPr>
        <p:spPr>
          <a:xfrm>
            <a:off x="1209675" y="2100649"/>
            <a:ext cx="4350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1422386A-A4C3-2D4C-BC28-F9745DF3D237}"/>
              </a:ext>
            </a:extLst>
          </p:cNvPr>
          <p:cNvCxnSpPr/>
          <p:nvPr/>
        </p:nvCxnSpPr>
        <p:spPr>
          <a:xfrm>
            <a:off x="3398109" y="2100649"/>
            <a:ext cx="0" cy="2310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23AE6FC-2C2B-CA44-90F0-51EFF66563EF}"/>
              </a:ext>
            </a:extLst>
          </p:cNvPr>
          <p:cNvCxnSpPr/>
          <p:nvPr/>
        </p:nvCxnSpPr>
        <p:spPr>
          <a:xfrm>
            <a:off x="6783859" y="2100649"/>
            <a:ext cx="40777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9681DB9-AD08-0F44-8B08-968B36FFFD06}"/>
              </a:ext>
            </a:extLst>
          </p:cNvPr>
          <p:cNvCxnSpPr/>
          <p:nvPr/>
        </p:nvCxnSpPr>
        <p:spPr>
          <a:xfrm>
            <a:off x="8933935" y="2100649"/>
            <a:ext cx="0" cy="2570205"/>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0423C43D-EE6C-3649-90DC-50B88B2789CD}"/>
              </a:ext>
            </a:extLst>
          </p:cNvPr>
          <p:cNvSpPr txBox="1"/>
          <p:nvPr/>
        </p:nvSpPr>
        <p:spPr>
          <a:xfrm>
            <a:off x="1087395" y="1669533"/>
            <a:ext cx="481913" cy="369332"/>
          </a:xfrm>
          <a:prstGeom prst="rect">
            <a:avLst/>
          </a:prstGeom>
          <a:noFill/>
        </p:spPr>
        <p:txBody>
          <a:bodyPr wrap="square" rtlCol="0">
            <a:spAutoFit/>
          </a:bodyPr>
          <a:lstStyle/>
          <a:p>
            <a:r>
              <a:rPr lang="nl-BE" dirty="0"/>
              <a:t>D</a:t>
            </a:r>
          </a:p>
        </p:txBody>
      </p:sp>
      <p:sp>
        <p:nvSpPr>
          <p:cNvPr id="13" name="Tekstvak 12">
            <a:extLst>
              <a:ext uri="{FF2B5EF4-FFF2-40B4-BE49-F238E27FC236}">
                <a16:creationId xmlns:a16="http://schemas.microsoft.com/office/drawing/2014/main" id="{D100111A-2058-4E43-ABB4-475CAA9338D5}"/>
              </a:ext>
            </a:extLst>
          </p:cNvPr>
          <p:cNvSpPr txBox="1"/>
          <p:nvPr/>
        </p:nvSpPr>
        <p:spPr>
          <a:xfrm>
            <a:off x="6783859" y="1731319"/>
            <a:ext cx="481913" cy="369332"/>
          </a:xfrm>
          <a:prstGeom prst="rect">
            <a:avLst/>
          </a:prstGeom>
          <a:noFill/>
        </p:spPr>
        <p:txBody>
          <a:bodyPr wrap="square" rtlCol="0">
            <a:spAutoFit/>
          </a:bodyPr>
          <a:lstStyle/>
          <a:p>
            <a:r>
              <a:rPr lang="nl-BE" dirty="0"/>
              <a:t>D</a:t>
            </a:r>
          </a:p>
        </p:txBody>
      </p:sp>
      <p:sp>
        <p:nvSpPr>
          <p:cNvPr id="14" name="Tekstvak 13">
            <a:extLst>
              <a:ext uri="{FF2B5EF4-FFF2-40B4-BE49-F238E27FC236}">
                <a16:creationId xmlns:a16="http://schemas.microsoft.com/office/drawing/2014/main" id="{FC6BF510-0188-0E4E-805B-432850D19433}"/>
              </a:ext>
            </a:extLst>
          </p:cNvPr>
          <p:cNvSpPr txBox="1"/>
          <p:nvPr/>
        </p:nvSpPr>
        <p:spPr>
          <a:xfrm>
            <a:off x="5193957" y="1694247"/>
            <a:ext cx="481913" cy="369332"/>
          </a:xfrm>
          <a:prstGeom prst="rect">
            <a:avLst/>
          </a:prstGeom>
          <a:noFill/>
        </p:spPr>
        <p:txBody>
          <a:bodyPr wrap="square" rtlCol="0">
            <a:spAutoFit/>
          </a:bodyPr>
          <a:lstStyle/>
          <a:p>
            <a:r>
              <a:rPr lang="nl-BE" dirty="0"/>
              <a:t>C</a:t>
            </a:r>
          </a:p>
        </p:txBody>
      </p:sp>
      <p:sp>
        <p:nvSpPr>
          <p:cNvPr id="15" name="Tekstvak 14">
            <a:extLst>
              <a:ext uri="{FF2B5EF4-FFF2-40B4-BE49-F238E27FC236}">
                <a16:creationId xmlns:a16="http://schemas.microsoft.com/office/drawing/2014/main" id="{A3AC8D79-ED51-4C4C-8AC0-80183BE2A631}"/>
              </a:ext>
            </a:extLst>
          </p:cNvPr>
          <p:cNvSpPr txBox="1"/>
          <p:nvPr/>
        </p:nvSpPr>
        <p:spPr>
          <a:xfrm>
            <a:off x="10500412" y="1706605"/>
            <a:ext cx="481913" cy="369332"/>
          </a:xfrm>
          <a:prstGeom prst="rect">
            <a:avLst/>
          </a:prstGeom>
          <a:noFill/>
        </p:spPr>
        <p:txBody>
          <a:bodyPr wrap="square" rtlCol="0">
            <a:spAutoFit/>
          </a:bodyPr>
          <a:lstStyle/>
          <a:p>
            <a:r>
              <a:rPr lang="nl-BE" dirty="0"/>
              <a:t>C</a:t>
            </a:r>
          </a:p>
        </p:txBody>
      </p:sp>
      <p:sp>
        <p:nvSpPr>
          <p:cNvPr id="16" name="Tekstvak 15">
            <a:extLst>
              <a:ext uri="{FF2B5EF4-FFF2-40B4-BE49-F238E27FC236}">
                <a16:creationId xmlns:a16="http://schemas.microsoft.com/office/drawing/2014/main" id="{7A1DC732-9EBF-104F-83FA-5FE8FE22BCAD}"/>
              </a:ext>
            </a:extLst>
          </p:cNvPr>
          <p:cNvSpPr txBox="1"/>
          <p:nvPr/>
        </p:nvSpPr>
        <p:spPr>
          <a:xfrm>
            <a:off x="1087395" y="361776"/>
            <a:ext cx="2100647" cy="646331"/>
          </a:xfrm>
          <a:prstGeom prst="rect">
            <a:avLst/>
          </a:prstGeom>
          <a:noFill/>
        </p:spPr>
        <p:txBody>
          <a:bodyPr wrap="square" rtlCol="0">
            <a:spAutoFit/>
          </a:bodyPr>
          <a:lstStyle/>
          <a:p>
            <a:r>
              <a:rPr lang="nl-BE" dirty="0"/>
              <a:t>D = DEBET</a:t>
            </a:r>
          </a:p>
          <a:p>
            <a:r>
              <a:rPr lang="nl-BE" dirty="0"/>
              <a:t>C = CREDIT</a:t>
            </a:r>
          </a:p>
        </p:txBody>
      </p:sp>
      <p:sp>
        <p:nvSpPr>
          <p:cNvPr id="17" name="Tekstvak 16">
            <a:extLst>
              <a:ext uri="{FF2B5EF4-FFF2-40B4-BE49-F238E27FC236}">
                <a16:creationId xmlns:a16="http://schemas.microsoft.com/office/drawing/2014/main" id="{0F1F1C84-79F0-8345-9FFA-096081952531}"/>
              </a:ext>
            </a:extLst>
          </p:cNvPr>
          <p:cNvSpPr txBox="1"/>
          <p:nvPr/>
        </p:nvSpPr>
        <p:spPr>
          <a:xfrm>
            <a:off x="2938849" y="1731319"/>
            <a:ext cx="918520" cy="369332"/>
          </a:xfrm>
          <a:prstGeom prst="rect">
            <a:avLst/>
          </a:prstGeom>
          <a:noFill/>
        </p:spPr>
        <p:txBody>
          <a:bodyPr wrap="square" rtlCol="0">
            <a:spAutoFit/>
          </a:bodyPr>
          <a:lstStyle/>
          <a:p>
            <a:r>
              <a:rPr lang="nl-BE" dirty="0"/>
              <a:t>BANK</a:t>
            </a:r>
          </a:p>
        </p:txBody>
      </p:sp>
      <p:sp>
        <p:nvSpPr>
          <p:cNvPr id="18" name="Tekstvak 17">
            <a:extLst>
              <a:ext uri="{FF2B5EF4-FFF2-40B4-BE49-F238E27FC236}">
                <a16:creationId xmlns:a16="http://schemas.microsoft.com/office/drawing/2014/main" id="{452D5317-1A26-6346-B210-8383DF14DCE5}"/>
              </a:ext>
            </a:extLst>
          </p:cNvPr>
          <p:cNvSpPr txBox="1"/>
          <p:nvPr/>
        </p:nvSpPr>
        <p:spPr>
          <a:xfrm>
            <a:off x="1087395" y="2330959"/>
            <a:ext cx="2310706" cy="369332"/>
          </a:xfrm>
          <a:prstGeom prst="rect">
            <a:avLst/>
          </a:prstGeom>
          <a:noFill/>
        </p:spPr>
        <p:txBody>
          <a:bodyPr wrap="square" rtlCol="0">
            <a:spAutoFit/>
          </a:bodyPr>
          <a:lstStyle/>
          <a:p>
            <a:r>
              <a:rPr lang="nl-BE" dirty="0"/>
              <a:t>(BS)			11 000</a:t>
            </a:r>
          </a:p>
        </p:txBody>
      </p:sp>
      <p:pic>
        <p:nvPicPr>
          <p:cNvPr id="2" name="Opgenomen geluid" descr="Opgenomen geluid">
            <a:hlinkClick r:id="" action="ppaction://media"/>
            <a:extLst>
              <a:ext uri="{FF2B5EF4-FFF2-40B4-BE49-F238E27FC236}">
                <a16:creationId xmlns:a16="http://schemas.microsoft.com/office/drawing/2014/main" id="{2FC45F3A-AA9F-1E4C-9D01-A92AA93B88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4605" y="195307"/>
            <a:ext cx="812800" cy="812800"/>
          </a:xfrm>
          <a:prstGeom prst="rect">
            <a:avLst/>
          </a:prstGeom>
        </p:spPr>
      </p:pic>
    </p:spTree>
    <p:extLst>
      <p:ext uri="{BB962C8B-B14F-4D97-AF65-F5344CB8AC3E}">
        <p14:creationId xmlns:p14="http://schemas.microsoft.com/office/powerpoint/2010/main" val="11349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9D456-12A5-5544-95C0-3ADB6DB24821}"/>
              </a:ext>
            </a:extLst>
          </p:cNvPr>
          <p:cNvSpPr>
            <a:spLocks noGrp="1"/>
          </p:cNvSpPr>
          <p:nvPr>
            <p:ph type="title"/>
          </p:nvPr>
        </p:nvSpPr>
        <p:spPr/>
        <p:txBody>
          <a:bodyPr/>
          <a:lstStyle/>
          <a:p>
            <a:r>
              <a:rPr lang="nl-BE" dirty="0"/>
              <a:t>bookwidgets</a:t>
            </a:r>
          </a:p>
        </p:txBody>
      </p:sp>
      <p:sp>
        <p:nvSpPr>
          <p:cNvPr id="3" name="Tijdelijke aanduiding voor tekst 2">
            <a:extLst>
              <a:ext uri="{FF2B5EF4-FFF2-40B4-BE49-F238E27FC236}">
                <a16:creationId xmlns:a16="http://schemas.microsoft.com/office/drawing/2014/main" id="{F7AC6D7D-3EBF-654A-B70C-B2C981610D09}"/>
              </a:ext>
            </a:extLst>
          </p:cNvPr>
          <p:cNvSpPr>
            <a:spLocks noGrp="1"/>
          </p:cNvSpPr>
          <p:nvPr>
            <p:ph type="body" idx="1"/>
          </p:nvPr>
        </p:nvSpPr>
        <p:spPr/>
        <p:txBody>
          <a:bodyPr/>
          <a:lstStyle/>
          <a:p>
            <a:r>
              <a:rPr lang="nl-BE" dirty="0"/>
              <a:t>Test je kennis over OV5</a:t>
            </a:r>
          </a:p>
        </p:txBody>
      </p:sp>
      <p:pic>
        <p:nvPicPr>
          <p:cNvPr id="4" name="Graphic 3" descr="Open boek">
            <a:hlinkClick r:id="rId5"/>
            <a:extLst>
              <a:ext uri="{FF2B5EF4-FFF2-40B4-BE49-F238E27FC236}">
                <a16:creationId xmlns:a16="http://schemas.microsoft.com/office/drawing/2014/main" id="{D5E953AA-4A66-3F41-A117-E6CF330FDD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522226" y="1674966"/>
            <a:ext cx="1431235" cy="1431235"/>
          </a:xfrm>
          <a:prstGeom prst="rect">
            <a:avLst/>
          </a:prstGeom>
        </p:spPr>
      </p:pic>
      <p:pic>
        <p:nvPicPr>
          <p:cNvPr id="5" name="Opgenomen geluid" descr="Opgenomen geluid">
            <a:hlinkClick r:id="" action="ppaction://media"/>
            <a:extLst>
              <a:ext uri="{FF2B5EF4-FFF2-40B4-BE49-F238E27FC236}">
                <a16:creationId xmlns:a16="http://schemas.microsoft.com/office/drawing/2014/main" id="{065A49C5-4CB4-B442-A079-66BB43B4A5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31443" y="561627"/>
            <a:ext cx="812800" cy="812800"/>
          </a:xfrm>
          <a:prstGeom prst="rect">
            <a:avLst/>
          </a:prstGeom>
        </p:spPr>
      </p:pic>
    </p:spTree>
    <p:extLst>
      <p:ext uri="{BB962C8B-B14F-4D97-AF65-F5344CB8AC3E}">
        <p14:creationId xmlns:p14="http://schemas.microsoft.com/office/powerpoint/2010/main" val="11129304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1285</Words>
  <Application>Microsoft Office PowerPoint</Application>
  <PresentationFormat>Breedbeeld</PresentationFormat>
  <Paragraphs>509</Paragraphs>
  <Slides>90</Slides>
  <Notes>78</Notes>
  <HiddenSlides>0</HiddenSlides>
  <MMClips>79</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90</vt:i4>
      </vt:variant>
    </vt:vector>
  </HeadingPairs>
  <TitlesOfParts>
    <vt:vector size="96" baseType="lpstr">
      <vt:lpstr>Arial</vt:lpstr>
      <vt:lpstr>Calibri</vt:lpstr>
      <vt:lpstr>Gill Sans MT</vt:lpstr>
      <vt:lpstr>Impact</vt:lpstr>
      <vt:lpstr>Wingdings</vt:lpstr>
      <vt:lpstr>Badge</vt:lpstr>
      <vt:lpstr> Hoe worden de dagelijkse verrichtingen geregistreerd?</vt:lpstr>
      <vt:lpstr>Bookwidgets</vt:lpstr>
      <vt:lpstr>Opdracht 1  Van balans naar T-rekening</vt:lpstr>
      <vt:lpstr>Opdracht 1 Van balans naar T-rekening</vt:lpstr>
      <vt:lpstr>DEBET = CREDIT</vt:lpstr>
      <vt:lpstr>PowerPoint-presentatie</vt:lpstr>
      <vt:lpstr>PowerPoint-presentatie</vt:lpstr>
      <vt:lpstr>BRENG HET BEGINSALDO VAN DE BANK OVER OP DE ONDERSTAANDE T-REKENING.</vt:lpstr>
      <vt:lpstr>PowerPoint-presentatie</vt:lpstr>
      <vt:lpstr>PowerPoint-presentatie</vt:lpstr>
      <vt:lpstr>PowerPoint-presentatie</vt:lpstr>
      <vt:lpstr>PowerPoint-presentatie</vt:lpstr>
      <vt:lpstr>PowerPoint-presentatie</vt:lpstr>
      <vt:lpstr>Boeking in evenwicht! 20 000 D = 20 000 C</vt:lpstr>
      <vt:lpstr>HERHALING</vt:lpstr>
      <vt:lpstr>Is er een toename of afname van de rekening bank?</vt:lpstr>
      <vt:lpstr>Is er een toename of afname van de rekening leveranciers?</vt:lpstr>
      <vt:lpstr>PowerPoint-presentatie</vt:lpstr>
      <vt:lpstr>Opdracht 2  De rekeningen van de resultatenrekening</vt:lpstr>
      <vt:lpstr>WAT IS KAPITAAL?</vt:lpstr>
      <vt:lpstr>PowerPoint-presentatie</vt:lpstr>
      <vt:lpstr>PowerPoint-presentatie</vt:lpstr>
      <vt:lpstr>Herhaling resultatenrekening</vt:lpstr>
      <vt:lpstr>PowerPoint-presentatie</vt:lpstr>
      <vt:lpstr>Zijn de volgende rekeningen een kosten- of opbrengstenrekening?</vt:lpstr>
      <vt:lpstr>Opdracht 3  De rekeningNUMMERS,  HET MAR EN DE REFERTESTEMPEL</vt:lpstr>
      <vt:lpstr>PowerPoint-presentatie</vt:lpstr>
      <vt:lpstr>PowerPoint-presentatie</vt:lpstr>
      <vt:lpstr>BEREDENERINGSSCHEMA = REFERTESTEMPEL</vt:lpstr>
      <vt:lpstr>Maak zelfstandig OEFENING  1, 2 EN 3</vt:lpstr>
      <vt:lpstr>Oefening 1 de opstart van een onderneming </vt:lpstr>
      <vt:lpstr>1. Boeking: opstart van de onderneming</vt:lpstr>
      <vt:lpstr>2. boeking: lening op lange termijn</vt:lpstr>
      <vt:lpstr>Oefening 2 de aankopen van vaste activa</vt:lpstr>
      <vt:lpstr>3. Boeking: aankoop pand/winkelruimte</vt:lpstr>
      <vt:lpstr>4. boeking: betaling van de aankoop</vt:lpstr>
      <vt:lpstr>BTW?</vt:lpstr>
      <vt:lpstr>5. boeking: aanschaf van de winkelinrichting</vt:lpstr>
      <vt:lpstr>6. boeking: betaling van leverancier</vt:lpstr>
      <vt:lpstr>Oefening 3 De aankopen en verkopen</vt:lpstr>
      <vt:lpstr>7. boeking: aankoop laptops</vt:lpstr>
      <vt:lpstr>8. boeking: betaling laptops </vt:lpstr>
      <vt:lpstr>9. boeking: aankoop netbooks</vt:lpstr>
      <vt:lpstr>10. boeking: betaling acer</vt:lpstr>
      <vt:lpstr>11. boeking: verkoop laptops en netbooks</vt:lpstr>
      <vt:lpstr>12. boeking: betaling door klant</vt:lpstr>
      <vt:lpstr>13. boeking: klant koopt twee netbooks</vt:lpstr>
      <vt:lpstr>14. boeking: betaling door klant</vt:lpstr>
      <vt:lpstr>Opdracht 4  De EINDEJAARSVERRICHTINGEN</vt:lpstr>
      <vt:lpstr>BOEKEN VAN DE AFSCHRIJVINGEN</vt:lpstr>
      <vt:lpstr>PowerPoint-presentatie</vt:lpstr>
      <vt:lpstr>PowerPoint-presentatie</vt:lpstr>
      <vt:lpstr>PowerPoint-presentatie</vt:lpstr>
      <vt:lpstr>Wat is een correctierekening?</vt:lpstr>
      <vt:lpstr>Boeken van afbetaling lening</vt:lpstr>
      <vt:lpstr>Boeken van verrekening en de vereffening van de btw</vt:lpstr>
      <vt:lpstr>PowerPoint-presentatie</vt:lpstr>
      <vt:lpstr>STAP 1</vt:lpstr>
      <vt:lpstr>STAP 2</vt:lpstr>
      <vt:lpstr>PowerPoint-presentatie</vt:lpstr>
      <vt:lpstr>PowerPoint-presentatie</vt:lpstr>
      <vt:lpstr>BTW verlagen</vt:lpstr>
      <vt:lpstr>Boeken van de bestemming van het ondernemingsresultaat</vt:lpstr>
      <vt:lpstr>Herhaling resultatenrekening</vt:lpstr>
      <vt:lpstr>Situatie 1</vt:lpstr>
      <vt:lpstr>PowerPoint-presentatie</vt:lpstr>
      <vt:lpstr>PowerPoint-presentatie</vt:lpstr>
      <vt:lpstr>Situatie 2</vt:lpstr>
      <vt:lpstr>PowerPoint-presentatie</vt:lpstr>
      <vt:lpstr>Maak  Oefening 4 zelfstandig</vt:lpstr>
      <vt:lpstr>15. boeking: verrekening en vereffening van de btw</vt:lpstr>
      <vt:lpstr>15A. De verrekening: eerst boeken we het kleinste bedrag over naar de andere rekening</vt:lpstr>
      <vt:lpstr>15B. De vereffening: daarna gaan we het saldo van deze rekening vereffenen met de bankrekening</vt:lpstr>
      <vt:lpstr>16A. Afschrijven van de winkeluitrusting</vt:lpstr>
      <vt:lpstr>16B. Afschrijven van gebouwen</vt:lpstr>
      <vt:lpstr>17. boeking: afbetaling lening</vt:lpstr>
      <vt:lpstr>18. boeking: betaling van de interesten op de lening</vt:lpstr>
      <vt:lpstr>19. boeking: bestemming van het resultaat</vt:lpstr>
      <vt:lpstr>19. boeking: bestemming van het resultaat</vt:lpstr>
      <vt:lpstr>19. boeking: bestemming van het resultaat</vt:lpstr>
      <vt:lpstr>Opdracht 5  Saldo’s en eindbalans</vt:lpstr>
      <vt:lpstr>Salderen van de T-rekeningen</vt:lpstr>
      <vt:lpstr>PowerPoint-presentatie</vt:lpstr>
      <vt:lpstr>Oefening 5</vt:lpstr>
      <vt:lpstr>PowerPoint-presentatie</vt:lpstr>
      <vt:lpstr>PowerPoint-presentatie</vt:lpstr>
      <vt:lpstr>PowerPoint-presentatie</vt:lpstr>
      <vt:lpstr>De eindbalans</vt:lpstr>
      <vt:lpstr>PowerPoint-presentatie</vt:lpstr>
      <vt:lpstr>bookwidgets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worden de dagelijkse verrichtingen geregistreerd?</dc:title>
  <dc:creator>Microsoft Office-gebruiker</dc:creator>
  <cp:lastModifiedBy>Veerle Tulleneers</cp:lastModifiedBy>
  <cp:revision>41</cp:revision>
  <dcterms:created xsi:type="dcterms:W3CDTF">2020-05-05T12:03:35Z</dcterms:created>
  <dcterms:modified xsi:type="dcterms:W3CDTF">2020-09-11T16:54:50Z</dcterms:modified>
</cp:coreProperties>
</file>